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5" r:id="rId1"/>
  </p:sldMasterIdLst>
  <p:notesMasterIdLst>
    <p:notesMasterId r:id="rId21"/>
  </p:notesMasterIdLst>
  <p:handoutMasterIdLst>
    <p:handoutMasterId r:id="rId22"/>
  </p:handoutMasterIdLst>
  <p:sldIdLst>
    <p:sldId id="554" r:id="rId2"/>
    <p:sldId id="393" r:id="rId3"/>
    <p:sldId id="394" r:id="rId4"/>
    <p:sldId id="559" r:id="rId5"/>
    <p:sldId id="561" r:id="rId6"/>
    <p:sldId id="544" r:id="rId7"/>
    <p:sldId id="560" r:id="rId8"/>
    <p:sldId id="545" r:id="rId9"/>
    <p:sldId id="546" r:id="rId10"/>
    <p:sldId id="558" r:id="rId11"/>
    <p:sldId id="555" r:id="rId12"/>
    <p:sldId id="556" r:id="rId13"/>
    <p:sldId id="557" r:id="rId14"/>
    <p:sldId id="562" r:id="rId15"/>
    <p:sldId id="551" r:id="rId16"/>
    <p:sldId id="548" r:id="rId17"/>
    <p:sldId id="550" r:id="rId18"/>
    <p:sldId id="552" r:id="rId19"/>
    <p:sldId id="553" r:id="rId20"/>
  </p:sldIdLst>
  <p:sldSz cx="10287000" cy="6858000" type="35mm"/>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2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68" autoAdjust="0"/>
    <p:restoredTop sz="83028" autoAdjust="0"/>
  </p:normalViewPr>
  <p:slideViewPr>
    <p:cSldViewPr>
      <p:cViewPr varScale="1">
        <p:scale>
          <a:sx n="95" d="100"/>
          <a:sy n="95" d="100"/>
        </p:scale>
        <p:origin x="208" y="312"/>
      </p:cViewPr>
      <p:guideLst>
        <p:guide orient="horz" pos="2160"/>
        <p:guide pos="3240"/>
      </p:guideLst>
    </p:cSldViewPr>
  </p:slideViewPr>
  <p:outlineViewPr>
    <p:cViewPr>
      <p:scale>
        <a:sx n="33" d="100"/>
        <a:sy n="33" d="100"/>
      </p:scale>
      <p:origin x="0" y="-5806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8AD65514-0EBF-7641-A96F-EFB396323C14}"/>
              </a:ext>
            </a:extLst>
          </p:cNvPr>
          <p:cNvSpPr>
            <a:spLocks noGrp="1" noRot="1" noChangeAspect="1" noChangeArrowheads="1" noTextEdit="1"/>
          </p:cNvSpPr>
          <p:nvPr>
            <p:ph type="sldImg" idx="2"/>
          </p:nvPr>
        </p:nvSpPr>
        <p:spPr bwMode="auto">
          <a:xfrm>
            <a:off x="917575" y="698500"/>
            <a:ext cx="5176838" cy="345122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1" name="Rectangle 3">
            <a:extLst>
              <a:ext uri="{FF2B5EF4-FFF2-40B4-BE49-F238E27FC236}">
                <a16:creationId xmlns:a16="http://schemas.microsoft.com/office/drawing/2014/main" id="{DF41B2B8-4D5E-934E-BABA-7DE928181FEC}"/>
              </a:ext>
            </a:extLst>
          </p:cNvPr>
          <p:cNvSpPr>
            <a:spLocks noGrp="1" noChangeArrowheads="1"/>
          </p:cNvSpPr>
          <p:nvPr>
            <p:ph type="body" sz="quarter" idx="3"/>
          </p:nvPr>
        </p:nvSpPr>
        <p:spPr bwMode="auto">
          <a:xfrm>
            <a:off x="935038" y="4387850"/>
            <a:ext cx="5140325" cy="4156075"/>
          </a:xfrm>
          <a:prstGeom prst="rect">
            <a:avLst/>
          </a:prstGeom>
          <a:noFill/>
          <a:ln w="12700">
            <a:noFill/>
            <a:miter lim="800000"/>
            <a:headEnd/>
            <a:tailEnd/>
          </a:ln>
          <a:effectLst/>
        </p:spPr>
        <p:txBody>
          <a:bodyPr vert="horz" wrap="square" lIns="91863" tIns="45126" rIns="91863" bIns="4512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S PGothic" pitchFamily="34" charset="-128"/>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S PGothic"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i.org/10.1080/19312458.2021.2015574"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doi.org/10.1080/19312458.2023.2285765"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i.org/10.1080/19312458.2020.1869198"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i.org/10.1080/19312458.2017.1387238"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i.org/10.1080/19312458.2017.1387238"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i.org/10.1177/1075547020950735"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i.org/10.1080/19312458.2023.2285765"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i.org/10.1080/19312458.2023.2285765"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i.org/10.1080/19312458.2023.2285765"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i.org/10.1080/19312458.2023.2285765"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518A18D-0B5D-1544-B50A-D5717A319FA5}"/>
              </a:ext>
            </a:extLst>
          </p:cNvPr>
          <p:cNvSpPr>
            <a:spLocks noChangeArrowheads="1"/>
          </p:cNvSpPr>
          <p:nvPr/>
        </p:nvSpPr>
        <p:spPr bwMode="auto">
          <a:xfrm>
            <a:off x="3971925"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4099" name="Rectangle 3">
            <a:extLst>
              <a:ext uri="{FF2B5EF4-FFF2-40B4-BE49-F238E27FC236}">
                <a16:creationId xmlns:a16="http://schemas.microsoft.com/office/drawing/2014/main" id="{A50CF0BB-8D33-4940-BFA3-0BCB6F1212B0}"/>
              </a:ext>
            </a:extLst>
          </p:cNvPr>
          <p:cNvSpPr>
            <a:spLocks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863" tIns="45126" rIns="91863" bIns="45126" anchor="b"/>
          <a:lstStyle>
            <a:lvl1pPr defTabSz="928688">
              <a:defRPr>
                <a:solidFill>
                  <a:schemeClr val="tx1"/>
                </a:solidFill>
                <a:latin typeface="Arial" panose="020B0604020202020204" pitchFamily="34" charset="0"/>
                <a:ea typeface="MS PGothic" panose="020B0600070205080204" pitchFamily="34" charset="-128"/>
              </a:defRPr>
            </a:lvl1pPr>
            <a:lvl2pPr marL="742950" indent="-285750" defTabSz="928688">
              <a:defRPr>
                <a:solidFill>
                  <a:schemeClr val="tx1"/>
                </a:solidFill>
                <a:latin typeface="Arial" panose="020B0604020202020204" pitchFamily="34" charset="0"/>
                <a:ea typeface="MS PGothic" panose="020B0600070205080204" pitchFamily="34" charset="-128"/>
              </a:defRPr>
            </a:lvl2pPr>
            <a:lvl3pPr marL="1143000" indent="-228600" defTabSz="928688">
              <a:defRPr>
                <a:solidFill>
                  <a:schemeClr val="tx1"/>
                </a:solidFill>
                <a:latin typeface="Arial" panose="020B0604020202020204" pitchFamily="34" charset="0"/>
                <a:ea typeface="MS PGothic" panose="020B0600070205080204" pitchFamily="34" charset="-128"/>
              </a:defRPr>
            </a:lvl3pPr>
            <a:lvl4pPr marL="1600200" indent="-228600" defTabSz="928688">
              <a:defRPr>
                <a:solidFill>
                  <a:schemeClr val="tx1"/>
                </a:solidFill>
                <a:latin typeface="Arial" panose="020B0604020202020204" pitchFamily="34" charset="0"/>
                <a:ea typeface="MS PGothic" panose="020B0600070205080204" pitchFamily="34" charset="-128"/>
              </a:defRPr>
            </a:lvl4pPr>
            <a:lvl5pPr marL="2057400" indent="-228600" defTabSz="928688">
              <a:defRPr>
                <a:solidFill>
                  <a:schemeClr val="tx1"/>
                </a:solidFill>
                <a:latin typeface="Arial"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a:r>
              <a:rPr lang="en-US" altLang="en-US" sz="1200">
                <a:latin typeface="Times New Roman" panose="02020603050405020304" pitchFamily="18" charset="0"/>
              </a:rPr>
              <a:t>1</a:t>
            </a:r>
          </a:p>
        </p:txBody>
      </p:sp>
      <p:sp>
        <p:nvSpPr>
          <p:cNvPr id="4100" name="Rectangle 4">
            <a:extLst>
              <a:ext uri="{FF2B5EF4-FFF2-40B4-BE49-F238E27FC236}">
                <a16:creationId xmlns:a16="http://schemas.microsoft.com/office/drawing/2014/main" id="{FC16358F-F733-2445-9895-FEF1FEC12C86}"/>
              </a:ext>
            </a:extLst>
          </p:cNvPr>
          <p:cNvSpPr>
            <a:spLocks noChangeArrowheads="1"/>
          </p:cNvSpPr>
          <p:nvPr/>
        </p:nvSpPr>
        <p:spPr bwMode="auto">
          <a:xfrm>
            <a:off x="0"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4101" name="Rectangle 5">
            <a:extLst>
              <a:ext uri="{FF2B5EF4-FFF2-40B4-BE49-F238E27FC236}">
                <a16:creationId xmlns:a16="http://schemas.microsoft.com/office/drawing/2014/main" id="{6A5A70BF-F390-624E-B813-CE2248B95A49}"/>
              </a:ext>
            </a:extLst>
          </p:cNvPr>
          <p:cNvSpPr>
            <a:spLocks noChangeArrowheads="1"/>
          </p:cNvSpPr>
          <p:nvPr/>
        </p:nvSpPr>
        <p:spPr bwMode="auto">
          <a:xfrm>
            <a:off x="0"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4102" name="Rectangle 6">
            <a:extLst>
              <a:ext uri="{FF2B5EF4-FFF2-40B4-BE49-F238E27FC236}">
                <a16:creationId xmlns:a16="http://schemas.microsoft.com/office/drawing/2014/main" id="{3305CBF1-2747-E444-AFC6-D1413074DB42}"/>
              </a:ext>
            </a:extLst>
          </p:cNvPr>
          <p:cNvSpPr>
            <a:spLocks noGrp="1" noRot="1" noChangeAspect="1" noChangeArrowheads="1" noTextEdit="1"/>
          </p:cNvSpPr>
          <p:nvPr>
            <p:ph type="sldImg"/>
          </p:nvPr>
        </p:nvSpPr>
        <p:spPr>
          <a:xfrm>
            <a:off x="917575" y="698500"/>
            <a:ext cx="5175250" cy="3451225"/>
          </a:xfrm>
          <a:ln cap="flat"/>
        </p:spPr>
      </p:sp>
      <p:sp>
        <p:nvSpPr>
          <p:cNvPr id="4103" name="Rectangle 7">
            <a:extLst>
              <a:ext uri="{FF2B5EF4-FFF2-40B4-BE49-F238E27FC236}">
                <a16:creationId xmlns:a16="http://schemas.microsoft.com/office/drawing/2014/main" id="{52587F67-CE1B-2C46-A5A3-EB1D57246D61}"/>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15096134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1F583CD7-9771-6448-A59F-F3E6468127B4}"/>
              </a:ext>
            </a:extLst>
          </p:cNvPr>
          <p:cNvSpPr>
            <a:spLocks noChangeArrowheads="1"/>
          </p:cNvSpPr>
          <p:nvPr/>
        </p:nvSpPr>
        <p:spPr bwMode="auto">
          <a:xfrm>
            <a:off x="3971925"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16387" name="Rectangle 3">
            <a:extLst>
              <a:ext uri="{FF2B5EF4-FFF2-40B4-BE49-F238E27FC236}">
                <a16:creationId xmlns:a16="http://schemas.microsoft.com/office/drawing/2014/main" id="{D5DEE32D-FE2E-8749-BDD0-52708B39BCB9}"/>
              </a:ext>
            </a:extLst>
          </p:cNvPr>
          <p:cNvSpPr>
            <a:spLocks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863" tIns="45126" rIns="91863" bIns="45126" anchor="b"/>
          <a:lstStyle>
            <a:lvl1pPr defTabSz="928688">
              <a:defRPr>
                <a:solidFill>
                  <a:schemeClr val="tx1"/>
                </a:solidFill>
                <a:latin typeface="Arial" panose="020B0604020202020204" pitchFamily="34" charset="0"/>
                <a:ea typeface="MS PGothic" panose="020B0600070205080204" pitchFamily="34" charset="-128"/>
              </a:defRPr>
            </a:lvl1pPr>
            <a:lvl2pPr marL="742950" indent="-285750" defTabSz="928688">
              <a:defRPr>
                <a:solidFill>
                  <a:schemeClr val="tx1"/>
                </a:solidFill>
                <a:latin typeface="Arial" panose="020B0604020202020204" pitchFamily="34" charset="0"/>
                <a:ea typeface="MS PGothic" panose="020B0600070205080204" pitchFamily="34" charset="-128"/>
              </a:defRPr>
            </a:lvl2pPr>
            <a:lvl3pPr marL="1143000" indent="-228600" defTabSz="928688">
              <a:defRPr>
                <a:solidFill>
                  <a:schemeClr val="tx1"/>
                </a:solidFill>
                <a:latin typeface="Arial" panose="020B0604020202020204" pitchFamily="34" charset="0"/>
                <a:ea typeface="MS PGothic" panose="020B0600070205080204" pitchFamily="34" charset="-128"/>
              </a:defRPr>
            </a:lvl3pPr>
            <a:lvl4pPr marL="1600200" indent="-228600" defTabSz="928688">
              <a:defRPr>
                <a:solidFill>
                  <a:schemeClr val="tx1"/>
                </a:solidFill>
                <a:latin typeface="Arial" panose="020B0604020202020204" pitchFamily="34" charset="0"/>
                <a:ea typeface="MS PGothic" panose="020B0600070205080204" pitchFamily="34" charset="-128"/>
              </a:defRPr>
            </a:lvl4pPr>
            <a:lvl5pPr marL="2057400" indent="-228600" defTabSz="928688">
              <a:defRPr>
                <a:solidFill>
                  <a:schemeClr val="tx1"/>
                </a:solidFill>
                <a:latin typeface="Arial"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a:r>
              <a:rPr lang="en-US" altLang="en-US" sz="1200">
                <a:latin typeface="Times New Roman" panose="02020603050405020304" pitchFamily="18" charset="0"/>
              </a:rPr>
              <a:t>1</a:t>
            </a:r>
          </a:p>
        </p:txBody>
      </p:sp>
      <p:sp>
        <p:nvSpPr>
          <p:cNvPr id="16388" name="Rectangle 4">
            <a:extLst>
              <a:ext uri="{FF2B5EF4-FFF2-40B4-BE49-F238E27FC236}">
                <a16:creationId xmlns:a16="http://schemas.microsoft.com/office/drawing/2014/main" id="{091016C1-E0E0-E948-9064-8D6A0697E98C}"/>
              </a:ext>
            </a:extLst>
          </p:cNvPr>
          <p:cNvSpPr>
            <a:spLocks noChangeArrowheads="1"/>
          </p:cNvSpPr>
          <p:nvPr/>
        </p:nvSpPr>
        <p:spPr bwMode="auto">
          <a:xfrm>
            <a:off x="0"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16389" name="Rectangle 5">
            <a:extLst>
              <a:ext uri="{FF2B5EF4-FFF2-40B4-BE49-F238E27FC236}">
                <a16:creationId xmlns:a16="http://schemas.microsoft.com/office/drawing/2014/main" id="{53155D86-DD53-0B41-B642-00C1B3D1DC76}"/>
              </a:ext>
            </a:extLst>
          </p:cNvPr>
          <p:cNvSpPr>
            <a:spLocks noChangeArrowheads="1"/>
          </p:cNvSpPr>
          <p:nvPr/>
        </p:nvSpPr>
        <p:spPr bwMode="auto">
          <a:xfrm>
            <a:off x="0"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16390" name="Rectangle 6">
            <a:extLst>
              <a:ext uri="{FF2B5EF4-FFF2-40B4-BE49-F238E27FC236}">
                <a16:creationId xmlns:a16="http://schemas.microsoft.com/office/drawing/2014/main" id="{33518D37-3558-0C4B-A881-BAE858F2EA0A}"/>
              </a:ext>
            </a:extLst>
          </p:cNvPr>
          <p:cNvSpPr>
            <a:spLocks noGrp="1" noRot="1" noChangeAspect="1" noChangeArrowheads="1" noTextEdit="1"/>
          </p:cNvSpPr>
          <p:nvPr>
            <p:ph type="sldImg"/>
          </p:nvPr>
        </p:nvSpPr>
        <p:spPr>
          <a:xfrm>
            <a:off x="917575" y="698500"/>
            <a:ext cx="5175250" cy="3451225"/>
          </a:xfrm>
          <a:ln cap="flat"/>
        </p:spPr>
      </p:sp>
      <p:sp>
        <p:nvSpPr>
          <p:cNvPr id="16391" name="Rectangle 7">
            <a:extLst>
              <a:ext uri="{FF2B5EF4-FFF2-40B4-BE49-F238E27FC236}">
                <a16:creationId xmlns:a16="http://schemas.microsoft.com/office/drawing/2014/main" id="{89C84551-02B3-8D46-8F73-C7AA99582B1F}"/>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ffectLst/>
              </a:rPr>
              <a:t>Baden, C., Pipal, C., </a:t>
            </a:r>
            <a:r>
              <a:rPr lang="en-US" dirty="0" err="1">
                <a:effectLst/>
              </a:rPr>
              <a:t>Schoonvelde</a:t>
            </a:r>
            <a:r>
              <a:rPr lang="en-US" dirty="0">
                <a:effectLst/>
              </a:rPr>
              <a:t>, M., &amp; van der Velden, M. A. C. G. (2022). Three Gaps in Computational Text Analysis Methods for Social Sciences: A Research Agenda. </a:t>
            </a:r>
            <a:r>
              <a:rPr lang="en-US" i="1" dirty="0">
                <a:effectLst/>
              </a:rPr>
              <a:t>Communication Methods and Measures</a:t>
            </a:r>
            <a:r>
              <a:rPr lang="en-US" dirty="0">
                <a:effectLst/>
              </a:rPr>
              <a:t>, </a:t>
            </a:r>
            <a:r>
              <a:rPr lang="en-US" i="1" dirty="0">
                <a:effectLst/>
              </a:rPr>
              <a:t>16</a:t>
            </a:r>
            <a:r>
              <a:rPr lang="en-US" dirty="0">
                <a:effectLst/>
              </a:rPr>
              <a:t>(1), 1–18. </a:t>
            </a:r>
            <a:r>
              <a:rPr lang="en-US" dirty="0">
                <a:effectLst/>
                <a:hlinkClick r:id="rId3"/>
              </a:rPr>
              <a:t>https://doi.org/10.1080/19312458.2021.2015574</a:t>
            </a:r>
            <a:r>
              <a:rPr lang="en-US" dirty="0">
                <a:effectLst/>
              </a:rPr>
              <a:t>   *854 articles across social sciences </a:t>
            </a:r>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ffectLst/>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ffectLst/>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effectLst/>
              </a:rPr>
              <a:t>Birkenmaier</a:t>
            </a:r>
            <a:r>
              <a:rPr lang="en-US" dirty="0">
                <a:effectLst/>
              </a:rPr>
              <a:t>, L., Lechner, C. M., &amp; Wagner, C. (2023). The Search for Solid Ground in Text as Data: A Systematic Review of Validation Practices and Practical Recommendations for Validation. </a:t>
            </a:r>
            <a:r>
              <a:rPr lang="en-US" i="1" dirty="0">
                <a:effectLst/>
              </a:rPr>
              <a:t>Communication Methods and Measures</a:t>
            </a:r>
            <a:r>
              <a:rPr lang="en-US" dirty="0">
                <a:effectLst/>
              </a:rPr>
              <a:t>, </a:t>
            </a:r>
            <a:r>
              <a:rPr lang="en-US" i="1" dirty="0">
                <a:effectLst/>
              </a:rPr>
              <a:t>0</a:t>
            </a:r>
            <a:r>
              <a:rPr lang="en-US" dirty="0">
                <a:effectLst/>
              </a:rPr>
              <a:t>(0), 1–29. </a:t>
            </a:r>
            <a:r>
              <a:rPr lang="en-US" dirty="0">
                <a:effectLst/>
                <a:hlinkClick r:id="rId4"/>
              </a:rPr>
              <a:t>https://doi.org/10.1080/19312458.2023.2285765</a:t>
            </a:r>
            <a:r>
              <a:rPr lang="en-US" dirty="0">
                <a:effectLst/>
              </a:rPr>
              <a:t> * 96 studies in pol comm</a:t>
            </a:r>
          </a:p>
          <a:p>
            <a:endParaRPr lang="en-US" altLang="en-US" dirty="0"/>
          </a:p>
          <a:p>
            <a:endParaRPr lang="en-US" altLang="en-US" dirty="0"/>
          </a:p>
        </p:txBody>
      </p:sp>
    </p:spTree>
    <p:extLst>
      <p:ext uri="{BB962C8B-B14F-4D97-AF65-F5344CB8AC3E}">
        <p14:creationId xmlns:p14="http://schemas.microsoft.com/office/powerpoint/2010/main" val="3075275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1F583CD7-9771-6448-A59F-F3E6468127B4}"/>
              </a:ext>
            </a:extLst>
          </p:cNvPr>
          <p:cNvSpPr>
            <a:spLocks noChangeArrowheads="1"/>
          </p:cNvSpPr>
          <p:nvPr/>
        </p:nvSpPr>
        <p:spPr bwMode="auto">
          <a:xfrm>
            <a:off x="3971925"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16387" name="Rectangle 3">
            <a:extLst>
              <a:ext uri="{FF2B5EF4-FFF2-40B4-BE49-F238E27FC236}">
                <a16:creationId xmlns:a16="http://schemas.microsoft.com/office/drawing/2014/main" id="{D5DEE32D-FE2E-8749-BDD0-52708B39BCB9}"/>
              </a:ext>
            </a:extLst>
          </p:cNvPr>
          <p:cNvSpPr>
            <a:spLocks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863" tIns="45126" rIns="91863" bIns="45126" anchor="b"/>
          <a:lstStyle>
            <a:lvl1pPr defTabSz="928688">
              <a:defRPr>
                <a:solidFill>
                  <a:schemeClr val="tx1"/>
                </a:solidFill>
                <a:latin typeface="Arial" panose="020B0604020202020204" pitchFamily="34" charset="0"/>
                <a:ea typeface="MS PGothic" panose="020B0600070205080204" pitchFamily="34" charset="-128"/>
              </a:defRPr>
            </a:lvl1pPr>
            <a:lvl2pPr marL="742950" indent="-285750" defTabSz="928688">
              <a:defRPr>
                <a:solidFill>
                  <a:schemeClr val="tx1"/>
                </a:solidFill>
                <a:latin typeface="Arial" panose="020B0604020202020204" pitchFamily="34" charset="0"/>
                <a:ea typeface="MS PGothic" panose="020B0600070205080204" pitchFamily="34" charset="-128"/>
              </a:defRPr>
            </a:lvl2pPr>
            <a:lvl3pPr marL="1143000" indent="-228600" defTabSz="928688">
              <a:defRPr>
                <a:solidFill>
                  <a:schemeClr val="tx1"/>
                </a:solidFill>
                <a:latin typeface="Arial" panose="020B0604020202020204" pitchFamily="34" charset="0"/>
                <a:ea typeface="MS PGothic" panose="020B0600070205080204" pitchFamily="34" charset="-128"/>
              </a:defRPr>
            </a:lvl3pPr>
            <a:lvl4pPr marL="1600200" indent="-228600" defTabSz="928688">
              <a:defRPr>
                <a:solidFill>
                  <a:schemeClr val="tx1"/>
                </a:solidFill>
                <a:latin typeface="Arial" panose="020B0604020202020204" pitchFamily="34" charset="0"/>
                <a:ea typeface="MS PGothic" panose="020B0600070205080204" pitchFamily="34" charset="-128"/>
              </a:defRPr>
            </a:lvl4pPr>
            <a:lvl5pPr marL="2057400" indent="-228600" defTabSz="928688">
              <a:defRPr>
                <a:solidFill>
                  <a:schemeClr val="tx1"/>
                </a:solidFill>
                <a:latin typeface="Arial"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a:r>
              <a:rPr lang="en-US" altLang="en-US" sz="1200">
                <a:latin typeface="Times New Roman" panose="02020603050405020304" pitchFamily="18" charset="0"/>
              </a:rPr>
              <a:t>1</a:t>
            </a:r>
          </a:p>
        </p:txBody>
      </p:sp>
      <p:sp>
        <p:nvSpPr>
          <p:cNvPr id="16388" name="Rectangle 4">
            <a:extLst>
              <a:ext uri="{FF2B5EF4-FFF2-40B4-BE49-F238E27FC236}">
                <a16:creationId xmlns:a16="http://schemas.microsoft.com/office/drawing/2014/main" id="{091016C1-E0E0-E948-9064-8D6A0697E98C}"/>
              </a:ext>
            </a:extLst>
          </p:cNvPr>
          <p:cNvSpPr>
            <a:spLocks noChangeArrowheads="1"/>
          </p:cNvSpPr>
          <p:nvPr/>
        </p:nvSpPr>
        <p:spPr bwMode="auto">
          <a:xfrm>
            <a:off x="0"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16389" name="Rectangle 5">
            <a:extLst>
              <a:ext uri="{FF2B5EF4-FFF2-40B4-BE49-F238E27FC236}">
                <a16:creationId xmlns:a16="http://schemas.microsoft.com/office/drawing/2014/main" id="{53155D86-DD53-0B41-B642-00C1B3D1DC76}"/>
              </a:ext>
            </a:extLst>
          </p:cNvPr>
          <p:cNvSpPr>
            <a:spLocks noChangeArrowheads="1"/>
          </p:cNvSpPr>
          <p:nvPr/>
        </p:nvSpPr>
        <p:spPr bwMode="auto">
          <a:xfrm>
            <a:off x="0"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16390" name="Rectangle 6">
            <a:extLst>
              <a:ext uri="{FF2B5EF4-FFF2-40B4-BE49-F238E27FC236}">
                <a16:creationId xmlns:a16="http://schemas.microsoft.com/office/drawing/2014/main" id="{33518D37-3558-0C4B-A881-BAE858F2EA0A}"/>
              </a:ext>
            </a:extLst>
          </p:cNvPr>
          <p:cNvSpPr>
            <a:spLocks noGrp="1" noRot="1" noChangeAspect="1" noChangeArrowheads="1" noTextEdit="1"/>
          </p:cNvSpPr>
          <p:nvPr>
            <p:ph type="sldImg"/>
          </p:nvPr>
        </p:nvSpPr>
        <p:spPr>
          <a:xfrm>
            <a:off x="917575" y="698500"/>
            <a:ext cx="5175250" cy="3451225"/>
          </a:xfrm>
          <a:ln cap="flat"/>
        </p:spPr>
      </p:sp>
      <p:sp>
        <p:nvSpPr>
          <p:cNvPr id="16391" name="Rectangle 7">
            <a:extLst>
              <a:ext uri="{FF2B5EF4-FFF2-40B4-BE49-F238E27FC236}">
                <a16:creationId xmlns:a16="http://schemas.microsoft.com/office/drawing/2014/main" id="{89C84551-02B3-8D46-8F73-C7AA99582B1F}"/>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a:p>
            <a:endParaRPr lang="en-US" altLang="en-US"/>
          </a:p>
          <a:p>
            <a:endParaRPr lang="en-US" altLang="en-US"/>
          </a:p>
        </p:txBody>
      </p:sp>
    </p:spTree>
    <p:extLst>
      <p:ext uri="{BB962C8B-B14F-4D97-AF65-F5344CB8AC3E}">
        <p14:creationId xmlns:p14="http://schemas.microsoft.com/office/powerpoint/2010/main" val="364642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1F583CD7-9771-6448-A59F-F3E6468127B4}"/>
              </a:ext>
            </a:extLst>
          </p:cNvPr>
          <p:cNvSpPr>
            <a:spLocks noChangeArrowheads="1"/>
          </p:cNvSpPr>
          <p:nvPr/>
        </p:nvSpPr>
        <p:spPr bwMode="auto">
          <a:xfrm>
            <a:off x="3971925"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16387" name="Rectangle 3">
            <a:extLst>
              <a:ext uri="{FF2B5EF4-FFF2-40B4-BE49-F238E27FC236}">
                <a16:creationId xmlns:a16="http://schemas.microsoft.com/office/drawing/2014/main" id="{D5DEE32D-FE2E-8749-BDD0-52708B39BCB9}"/>
              </a:ext>
            </a:extLst>
          </p:cNvPr>
          <p:cNvSpPr>
            <a:spLocks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863" tIns="45126" rIns="91863" bIns="45126" anchor="b"/>
          <a:lstStyle>
            <a:lvl1pPr defTabSz="928688">
              <a:defRPr>
                <a:solidFill>
                  <a:schemeClr val="tx1"/>
                </a:solidFill>
                <a:latin typeface="Arial" panose="020B0604020202020204" pitchFamily="34" charset="0"/>
                <a:ea typeface="MS PGothic" panose="020B0600070205080204" pitchFamily="34" charset="-128"/>
              </a:defRPr>
            </a:lvl1pPr>
            <a:lvl2pPr marL="742950" indent="-285750" defTabSz="928688">
              <a:defRPr>
                <a:solidFill>
                  <a:schemeClr val="tx1"/>
                </a:solidFill>
                <a:latin typeface="Arial" panose="020B0604020202020204" pitchFamily="34" charset="0"/>
                <a:ea typeface="MS PGothic" panose="020B0600070205080204" pitchFamily="34" charset="-128"/>
              </a:defRPr>
            </a:lvl2pPr>
            <a:lvl3pPr marL="1143000" indent="-228600" defTabSz="928688">
              <a:defRPr>
                <a:solidFill>
                  <a:schemeClr val="tx1"/>
                </a:solidFill>
                <a:latin typeface="Arial" panose="020B0604020202020204" pitchFamily="34" charset="0"/>
                <a:ea typeface="MS PGothic" panose="020B0600070205080204" pitchFamily="34" charset="-128"/>
              </a:defRPr>
            </a:lvl3pPr>
            <a:lvl4pPr marL="1600200" indent="-228600" defTabSz="928688">
              <a:defRPr>
                <a:solidFill>
                  <a:schemeClr val="tx1"/>
                </a:solidFill>
                <a:latin typeface="Arial" panose="020B0604020202020204" pitchFamily="34" charset="0"/>
                <a:ea typeface="MS PGothic" panose="020B0600070205080204" pitchFamily="34" charset="-128"/>
              </a:defRPr>
            </a:lvl4pPr>
            <a:lvl5pPr marL="2057400" indent="-228600" defTabSz="928688">
              <a:defRPr>
                <a:solidFill>
                  <a:schemeClr val="tx1"/>
                </a:solidFill>
                <a:latin typeface="Arial"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a:r>
              <a:rPr lang="en-US" altLang="en-US" sz="1200">
                <a:latin typeface="Times New Roman" panose="02020603050405020304" pitchFamily="18" charset="0"/>
              </a:rPr>
              <a:t>1</a:t>
            </a:r>
          </a:p>
        </p:txBody>
      </p:sp>
      <p:sp>
        <p:nvSpPr>
          <p:cNvPr id="16388" name="Rectangle 4">
            <a:extLst>
              <a:ext uri="{FF2B5EF4-FFF2-40B4-BE49-F238E27FC236}">
                <a16:creationId xmlns:a16="http://schemas.microsoft.com/office/drawing/2014/main" id="{091016C1-E0E0-E948-9064-8D6A0697E98C}"/>
              </a:ext>
            </a:extLst>
          </p:cNvPr>
          <p:cNvSpPr>
            <a:spLocks noChangeArrowheads="1"/>
          </p:cNvSpPr>
          <p:nvPr/>
        </p:nvSpPr>
        <p:spPr bwMode="auto">
          <a:xfrm>
            <a:off x="0"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16389" name="Rectangle 5">
            <a:extLst>
              <a:ext uri="{FF2B5EF4-FFF2-40B4-BE49-F238E27FC236}">
                <a16:creationId xmlns:a16="http://schemas.microsoft.com/office/drawing/2014/main" id="{53155D86-DD53-0B41-B642-00C1B3D1DC76}"/>
              </a:ext>
            </a:extLst>
          </p:cNvPr>
          <p:cNvSpPr>
            <a:spLocks noChangeArrowheads="1"/>
          </p:cNvSpPr>
          <p:nvPr/>
        </p:nvSpPr>
        <p:spPr bwMode="auto">
          <a:xfrm>
            <a:off x="0"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16390" name="Rectangle 6">
            <a:extLst>
              <a:ext uri="{FF2B5EF4-FFF2-40B4-BE49-F238E27FC236}">
                <a16:creationId xmlns:a16="http://schemas.microsoft.com/office/drawing/2014/main" id="{33518D37-3558-0C4B-A881-BAE858F2EA0A}"/>
              </a:ext>
            </a:extLst>
          </p:cNvPr>
          <p:cNvSpPr>
            <a:spLocks noGrp="1" noRot="1" noChangeAspect="1" noChangeArrowheads="1" noTextEdit="1"/>
          </p:cNvSpPr>
          <p:nvPr>
            <p:ph type="sldImg"/>
          </p:nvPr>
        </p:nvSpPr>
        <p:spPr>
          <a:xfrm>
            <a:off x="917575" y="698500"/>
            <a:ext cx="5175250" cy="3451225"/>
          </a:xfrm>
          <a:ln cap="flat"/>
        </p:spPr>
      </p:sp>
      <p:sp>
        <p:nvSpPr>
          <p:cNvPr id="16391" name="Rectangle 7">
            <a:extLst>
              <a:ext uri="{FF2B5EF4-FFF2-40B4-BE49-F238E27FC236}">
                <a16:creationId xmlns:a16="http://schemas.microsoft.com/office/drawing/2014/main" id="{89C84551-02B3-8D46-8F73-C7AA99582B1F}"/>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a:p>
            <a:r>
              <a:rPr lang="en-US" b="0" i="0" dirty="0">
                <a:solidFill>
                  <a:srgbClr val="222222"/>
                </a:solidFill>
                <a:effectLst/>
                <a:latin typeface="Arial" panose="020B0604020202020204" pitchFamily="34" charset="0"/>
              </a:rPr>
              <a:t>Grimmer, J., Roberts, M. E., &amp; Stewart, B. M. (2022). </a:t>
            </a:r>
            <a:r>
              <a:rPr lang="en-US" b="0" i="1" dirty="0">
                <a:solidFill>
                  <a:srgbClr val="222222"/>
                </a:solidFill>
                <a:effectLst/>
                <a:latin typeface="Arial" panose="020B0604020202020204" pitchFamily="34" charset="0"/>
              </a:rPr>
              <a:t>Text as data: A new framework for machine learning and the social sciences</a:t>
            </a:r>
            <a:r>
              <a:rPr lang="en-US" b="0" i="0" dirty="0">
                <a:solidFill>
                  <a:srgbClr val="222222"/>
                </a:solidFill>
                <a:effectLst/>
                <a:latin typeface="Arial" panose="020B0604020202020204" pitchFamily="34" charset="0"/>
              </a:rPr>
              <a:t>. Princeton University Press.</a:t>
            </a:r>
            <a:endParaRPr lang="en-US" altLang="en-US" dirty="0"/>
          </a:p>
          <a:p>
            <a:endParaRPr lang="en-US" altLang="en-US" dirty="0"/>
          </a:p>
        </p:txBody>
      </p:sp>
    </p:spTree>
    <p:extLst>
      <p:ext uri="{BB962C8B-B14F-4D97-AF65-F5344CB8AC3E}">
        <p14:creationId xmlns:p14="http://schemas.microsoft.com/office/powerpoint/2010/main" val="15614010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1F583CD7-9771-6448-A59F-F3E6468127B4}"/>
              </a:ext>
            </a:extLst>
          </p:cNvPr>
          <p:cNvSpPr>
            <a:spLocks noChangeArrowheads="1"/>
          </p:cNvSpPr>
          <p:nvPr/>
        </p:nvSpPr>
        <p:spPr bwMode="auto">
          <a:xfrm>
            <a:off x="3971925"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16387" name="Rectangle 3">
            <a:extLst>
              <a:ext uri="{FF2B5EF4-FFF2-40B4-BE49-F238E27FC236}">
                <a16:creationId xmlns:a16="http://schemas.microsoft.com/office/drawing/2014/main" id="{D5DEE32D-FE2E-8749-BDD0-52708B39BCB9}"/>
              </a:ext>
            </a:extLst>
          </p:cNvPr>
          <p:cNvSpPr>
            <a:spLocks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863" tIns="45126" rIns="91863" bIns="45126" anchor="b"/>
          <a:lstStyle>
            <a:lvl1pPr defTabSz="928688">
              <a:defRPr>
                <a:solidFill>
                  <a:schemeClr val="tx1"/>
                </a:solidFill>
                <a:latin typeface="Arial" panose="020B0604020202020204" pitchFamily="34" charset="0"/>
                <a:ea typeface="MS PGothic" panose="020B0600070205080204" pitchFamily="34" charset="-128"/>
              </a:defRPr>
            </a:lvl1pPr>
            <a:lvl2pPr marL="742950" indent="-285750" defTabSz="928688">
              <a:defRPr>
                <a:solidFill>
                  <a:schemeClr val="tx1"/>
                </a:solidFill>
                <a:latin typeface="Arial" panose="020B0604020202020204" pitchFamily="34" charset="0"/>
                <a:ea typeface="MS PGothic" panose="020B0600070205080204" pitchFamily="34" charset="-128"/>
              </a:defRPr>
            </a:lvl2pPr>
            <a:lvl3pPr marL="1143000" indent="-228600" defTabSz="928688">
              <a:defRPr>
                <a:solidFill>
                  <a:schemeClr val="tx1"/>
                </a:solidFill>
                <a:latin typeface="Arial" panose="020B0604020202020204" pitchFamily="34" charset="0"/>
                <a:ea typeface="MS PGothic" panose="020B0600070205080204" pitchFamily="34" charset="-128"/>
              </a:defRPr>
            </a:lvl3pPr>
            <a:lvl4pPr marL="1600200" indent="-228600" defTabSz="928688">
              <a:defRPr>
                <a:solidFill>
                  <a:schemeClr val="tx1"/>
                </a:solidFill>
                <a:latin typeface="Arial" panose="020B0604020202020204" pitchFamily="34" charset="0"/>
                <a:ea typeface="MS PGothic" panose="020B0600070205080204" pitchFamily="34" charset="-128"/>
              </a:defRPr>
            </a:lvl4pPr>
            <a:lvl5pPr marL="2057400" indent="-228600" defTabSz="928688">
              <a:defRPr>
                <a:solidFill>
                  <a:schemeClr val="tx1"/>
                </a:solidFill>
                <a:latin typeface="Arial"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a:r>
              <a:rPr lang="en-US" altLang="en-US" sz="1200">
                <a:latin typeface="Times New Roman" panose="02020603050405020304" pitchFamily="18" charset="0"/>
              </a:rPr>
              <a:t>1</a:t>
            </a:r>
          </a:p>
        </p:txBody>
      </p:sp>
      <p:sp>
        <p:nvSpPr>
          <p:cNvPr id="16388" name="Rectangle 4">
            <a:extLst>
              <a:ext uri="{FF2B5EF4-FFF2-40B4-BE49-F238E27FC236}">
                <a16:creationId xmlns:a16="http://schemas.microsoft.com/office/drawing/2014/main" id="{091016C1-E0E0-E948-9064-8D6A0697E98C}"/>
              </a:ext>
            </a:extLst>
          </p:cNvPr>
          <p:cNvSpPr>
            <a:spLocks noChangeArrowheads="1"/>
          </p:cNvSpPr>
          <p:nvPr/>
        </p:nvSpPr>
        <p:spPr bwMode="auto">
          <a:xfrm>
            <a:off x="0"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16389" name="Rectangle 5">
            <a:extLst>
              <a:ext uri="{FF2B5EF4-FFF2-40B4-BE49-F238E27FC236}">
                <a16:creationId xmlns:a16="http://schemas.microsoft.com/office/drawing/2014/main" id="{53155D86-DD53-0B41-B642-00C1B3D1DC76}"/>
              </a:ext>
            </a:extLst>
          </p:cNvPr>
          <p:cNvSpPr>
            <a:spLocks noChangeArrowheads="1"/>
          </p:cNvSpPr>
          <p:nvPr/>
        </p:nvSpPr>
        <p:spPr bwMode="auto">
          <a:xfrm>
            <a:off x="0"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16390" name="Rectangle 6">
            <a:extLst>
              <a:ext uri="{FF2B5EF4-FFF2-40B4-BE49-F238E27FC236}">
                <a16:creationId xmlns:a16="http://schemas.microsoft.com/office/drawing/2014/main" id="{33518D37-3558-0C4B-A881-BAE858F2EA0A}"/>
              </a:ext>
            </a:extLst>
          </p:cNvPr>
          <p:cNvSpPr>
            <a:spLocks noGrp="1" noRot="1" noChangeAspect="1" noChangeArrowheads="1" noTextEdit="1"/>
          </p:cNvSpPr>
          <p:nvPr>
            <p:ph type="sldImg"/>
          </p:nvPr>
        </p:nvSpPr>
        <p:spPr>
          <a:xfrm>
            <a:off x="917575" y="698500"/>
            <a:ext cx="5175250" cy="3451225"/>
          </a:xfrm>
          <a:ln cap="flat"/>
        </p:spPr>
      </p:sp>
      <p:sp>
        <p:nvSpPr>
          <p:cNvPr id="16391" name="Rectangle 7">
            <a:extLst>
              <a:ext uri="{FF2B5EF4-FFF2-40B4-BE49-F238E27FC236}">
                <a16:creationId xmlns:a16="http://schemas.microsoft.com/office/drawing/2014/main" id="{89C84551-02B3-8D46-8F73-C7AA99582B1F}"/>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a:p>
            <a:r>
              <a:rPr lang="en-US" altLang="en-US" dirty="0"/>
              <a:t>Causal RQ: How does sentiment in social media news effect engagement? </a:t>
            </a:r>
          </a:p>
          <a:p>
            <a:endParaRPr lang="en-US" altLang="en-US" dirty="0"/>
          </a:p>
          <a:p>
            <a:r>
              <a:rPr lang="en-US" altLang="en-US" dirty="0"/>
              <a:t>Predictive RQ: Negative fake news stories toward the opposition candidate will receive more engagement. </a:t>
            </a:r>
          </a:p>
        </p:txBody>
      </p:sp>
    </p:spTree>
    <p:extLst>
      <p:ext uri="{BB962C8B-B14F-4D97-AF65-F5344CB8AC3E}">
        <p14:creationId xmlns:p14="http://schemas.microsoft.com/office/powerpoint/2010/main" val="2890476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1F583CD7-9771-6448-A59F-F3E6468127B4}"/>
              </a:ext>
            </a:extLst>
          </p:cNvPr>
          <p:cNvSpPr>
            <a:spLocks noChangeArrowheads="1"/>
          </p:cNvSpPr>
          <p:nvPr/>
        </p:nvSpPr>
        <p:spPr bwMode="auto">
          <a:xfrm>
            <a:off x="3971925"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16387" name="Rectangle 3">
            <a:extLst>
              <a:ext uri="{FF2B5EF4-FFF2-40B4-BE49-F238E27FC236}">
                <a16:creationId xmlns:a16="http://schemas.microsoft.com/office/drawing/2014/main" id="{D5DEE32D-FE2E-8749-BDD0-52708B39BCB9}"/>
              </a:ext>
            </a:extLst>
          </p:cNvPr>
          <p:cNvSpPr>
            <a:spLocks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863" tIns="45126" rIns="91863" bIns="45126" anchor="b"/>
          <a:lstStyle>
            <a:lvl1pPr defTabSz="928688">
              <a:defRPr>
                <a:solidFill>
                  <a:schemeClr val="tx1"/>
                </a:solidFill>
                <a:latin typeface="Arial" panose="020B0604020202020204" pitchFamily="34" charset="0"/>
                <a:ea typeface="MS PGothic" panose="020B0600070205080204" pitchFamily="34" charset="-128"/>
              </a:defRPr>
            </a:lvl1pPr>
            <a:lvl2pPr marL="742950" indent="-285750" defTabSz="928688">
              <a:defRPr>
                <a:solidFill>
                  <a:schemeClr val="tx1"/>
                </a:solidFill>
                <a:latin typeface="Arial" panose="020B0604020202020204" pitchFamily="34" charset="0"/>
                <a:ea typeface="MS PGothic" panose="020B0600070205080204" pitchFamily="34" charset="-128"/>
              </a:defRPr>
            </a:lvl2pPr>
            <a:lvl3pPr marL="1143000" indent="-228600" defTabSz="928688">
              <a:defRPr>
                <a:solidFill>
                  <a:schemeClr val="tx1"/>
                </a:solidFill>
                <a:latin typeface="Arial" panose="020B0604020202020204" pitchFamily="34" charset="0"/>
                <a:ea typeface="MS PGothic" panose="020B0600070205080204" pitchFamily="34" charset="-128"/>
              </a:defRPr>
            </a:lvl3pPr>
            <a:lvl4pPr marL="1600200" indent="-228600" defTabSz="928688">
              <a:defRPr>
                <a:solidFill>
                  <a:schemeClr val="tx1"/>
                </a:solidFill>
                <a:latin typeface="Arial" panose="020B0604020202020204" pitchFamily="34" charset="0"/>
                <a:ea typeface="MS PGothic" panose="020B0600070205080204" pitchFamily="34" charset="-128"/>
              </a:defRPr>
            </a:lvl4pPr>
            <a:lvl5pPr marL="2057400" indent="-228600" defTabSz="928688">
              <a:defRPr>
                <a:solidFill>
                  <a:schemeClr val="tx1"/>
                </a:solidFill>
                <a:latin typeface="Arial"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a:r>
              <a:rPr lang="en-US" altLang="en-US" sz="1200">
                <a:latin typeface="Times New Roman" panose="02020603050405020304" pitchFamily="18" charset="0"/>
              </a:rPr>
              <a:t>1</a:t>
            </a:r>
          </a:p>
        </p:txBody>
      </p:sp>
      <p:sp>
        <p:nvSpPr>
          <p:cNvPr id="16388" name="Rectangle 4">
            <a:extLst>
              <a:ext uri="{FF2B5EF4-FFF2-40B4-BE49-F238E27FC236}">
                <a16:creationId xmlns:a16="http://schemas.microsoft.com/office/drawing/2014/main" id="{091016C1-E0E0-E948-9064-8D6A0697E98C}"/>
              </a:ext>
            </a:extLst>
          </p:cNvPr>
          <p:cNvSpPr>
            <a:spLocks noChangeArrowheads="1"/>
          </p:cNvSpPr>
          <p:nvPr/>
        </p:nvSpPr>
        <p:spPr bwMode="auto">
          <a:xfrm>
            <a:off x="0"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16389" name="Rectangle 5">
            <a:extLst>
              <a:ext uri="{FF2B5EF4-FFF2-40B4-BE49-F238E27FC236}">
                <a16:creationId xmlns:a16="http://schemas.microsoft.com/office/drawing/2014/main" id="{53155D86-DD53-0B41-B642-00C1B3D1DC76}"/>
              </a:ext>
            </a:extLst>
          </p:cNvPr>
          <p:cNvSpPr>
            <a:spLocks noChangeArrowheads="1"/>
          </p:cNvSpPr>
          <p:nvPr/>
        </p:nvSpPr>
        <p:spPr bwMode="auto">
          <a:xfrm>
            <a:off x="0"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16390" name="Rectangle 6">
            <a:extLst>
              <a:ext uri="{FF2B5EF4-FFF2-40B4-BE49-F238E27FC236}">
                <a16:creationId xmlns:a16="http://schemas.microsoft.com/office/drawing/2014/main" id="{33518D37-3558-0C4B-A881-BAE858F2EA0A}"/>
              </a:ext>
            </a:extLst>
          </p:cNvPr>
          <p:cNvSpPr>
            <a:spLocks noGrp="1" noRot="1" noChangeAspect="1" noChangeArrowheads="1" noTextEdit="1"/>
          </p:cNvSpPr>
          <p:nvPr>
            <p:ph type="sldImg"/>
          </p:nvPr>
        </p:nvSpPr>
        <p:spPr>
          <a:xfrm>
            <a:off x="917575" y="698500"/>
            <a:ext cx="5175250" cy="3451225"/>
          </a:xfrm>
          <a:ln cap="flat"/>
        </p:spPr>
      </p:sp>
      <p:sp>
        <p:nvSpPr>
          <p:cNvPr id="16391" name="Rectangle 7">
            <a:extLst>
              <a:ext uri="{FF2B5EF4-FFF2-40B4-BE49-F238E27FC236}">
                <a16:creationId xmlns:a16="http://schemas.microsoft.com/office/drawing/2014/main" id="{89C84551-02B3-8D46-8F73-C7AA99582B1F}"/>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ffectLst/>
              </a:rPr>
              <a:t>van </a:t>
            </a:r>
            <a:r>
              <a:rPr lang="en-US" dirty="0" err="1">
                <a:effectLst/>
              </a:rPr>
              <a:t>Atteveldt</a:t>
            </a:r>
            <a:r>
              <a:rPr lang="en-US" dirty="0">
                <a:effectLst/>
              </a:rPr>
              <a:t>, W., van der Velden, M. A. C. G., &amp; </a:t>
            </a:r>
            <a:r>
              <a:rPr lang="en-US" dirty="0" err="1">
                <a:effectLst/>
              </a:rPr>
              <a:t>Boukes</a:t>
            </a:r>
            <a:r>
              <a:rPr lang="en-US" dirty="0">
                <a:effectLst/>
              </a:rPr>
              <a:t>, M. (2021). The Validity of Sentiment Analysis: Comparing Manual Annotation, Crowd-Coding, Dictionary Approaches, and Machine Learning Algorithms. </a:t>
            </a:r>
            <a:r>
              <a:rPr lang="en-US" i="1" dirty="0">
                <a:effectLst/>
              </a:rPr>
              <a:t>Communication Methods and Measures</a:t>
            </a:r>
            <a:r>
              <a:rPr lang="en-US" dirty="0">
                <a:effectLst/>
              </a:rPr>
              <a:t>, </a:t>
            </a:r>
            <a:r>
              <a:rPr lang="en-US" i="1" dirty="0">
                <a:effectLst/>
              </a:rPr>
              <a:t>15</a:t>
            </a:r>
            <a:r>
              <a:rPr lang="en-US" dirty="0">
                <a:effectLst/>
              </a:rPr>
              <a:t>(2), 121–140. </a:t>
            </a:r>
            <a:r>
              <a:rPr lang="en-US" dirty="0">
                <a:effectLst/>
                <a:hlinkClick r:id="rId3"/>
              </a:rPr>
              <a:t>https://doi.org/10.1080/19312458.2020.1869198</a:t>
            </a:r>
            <a:endParaRPr lang="en-US" dirty="0">
              <a:effectLst/>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ffectLst/>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ffectLst/>
              </a:rPr>
              <a:t>https://</a:t>
            </a:r>
            <a:r>
              <a:rPr lang="en-US" dirty="0" err="1">
                <a:effectLst/>
              </a:rPr>
              <a:t>en.wikipedia.org</a:t>
            </a:r>
            <a:r>
              <a:rPr lang="en-US" dirty="0">
                <a:effectLst/>
              </a:rPr>
              <a:t>/wiki/</a:t>
            </a:r>
            <a:r>
              <a:rPr lang="en-US" dirty="0" err="1">
                <a:effectLst/>
              </a:rPr>
              <a:t>Precision_and_recall</a:t>
            </a:r>
            <a:endParaRPr lang="en-US" dirty="0">
              <a:effectLst/>
            </a:endParaRPr>
          </a:p>
          <a:p>
            <a:endParaRPr lang="en-US" altLang="en-US" dirty="0"/>
          </a:p>
        </p:txBody>
      </p:sp>
    </p:spTree>
    <p:extLst>
      <p:ext uri="{BB962C8B-B14F-4D97-AF65-F5344CB8AC3E}">
        <p14:creationId xmlns:p14="http://schemas.microsoft.com/office/powerpoint/2010/main" val="1611682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9CCCD76B-3F88-F94B-B9F9-A7550B91B1F9}"/>
              </a:ext>
            </a:extLst>
          </p:cNvPr>
          <p:cNvSpPr>
            <a:spLocks noChangeArrowheads="1"/>
          </p:cNvSpPr>
          <p:nvPr/>
        </p:nvSpPr>
        <p:spPr bwMode="auto">
          <a:xfrm>
            <a:off x="3971925"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45059" name="Rectangle 3">
            <a:extLst>
              <a:ext uri="{FF2B5EF4-FFF2-40B4-BE49-F238E27FC236}">
                <a16:creationId xmlns:a16="http://schemas.microsoft.com/office/drawing/2014/main" id="{34BCC54B-51D2-EE4B-B826-0664A3B4D5E0}"/>
              </a:ext>
            </a:extLst>
          </p:cNvPr>
          <p:cNvSpPr>
            <a:spLocks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863" tIns="45126" rIns="91863" bIns="45126" anchor="b"/>
          <a:lstStyle>
            <a:lvl1pPr defTabSz="928688">
              <a:defRPr>
                <a:solidFill>
                  <a:schemeClr val="tx1"/>
                </a:solidFill>
                <a:latin typeface="Arial" panose="020B0604020202020204" pitchFamily="34" charset="0"/>
                <a:ea typeface="MS PGothic" panose="020B0600070205080204" pitchFamily="34" charset="-128"/>
              </a:defRPr>
            </a:lvl1pPr>
            <a:lvl2pPr marL="742950" indent="-285750" defTabSz="928688">
              <a:defRPr>
                <a:solidFill>
                  <a:schemeClr val="tx1"/>
                </a:solidFill>
                <a:latin typeface="Arial" panose="020B0604020202020204" pitchFamily="34" charset="0"/>
                <a:ea typeface="MS PGothic" panose="020B0600070205080204" pitchFamily="34" charset="-128"/>
              </a:defRPr>
            </a:lvl2pPr>
            <a:lvl3pPr marL="1143000" indent="-228600" defTabSz="928688">
              <a:defRPr>
                <a:solidFill>
                  <a:schemeClr val="tx1"/>
                </a:solidFill>
                <a:latin typeface="Arial" panose="020B0604020202020204" pitchFamily="34" charset="0"/>
                <a:ea typeface="MS PGothic" panose="020B0600070205080204" pitchFamily="34" charset="-128"/>
              </a:defRPr>
            </a:lvl3pPr>
            <a:lvl4pPr marL="1600200" indent="-228600" defTabSz="928688">
              <a:defRPr>
                <a:solidFill>
                  <a:schemeClr val="tx1"/>
                </a:solidFill>
                <a:latin typeface="Arial" panose="020B0604020202020204" pitchFamily="34" charset="0"/>
                <a:ea typeface="MS PGothic" panose="020B0600070205080204" pitchFamily="34" charset="-128"/>
              </a:defRPr>
            </a:lvl4pPr>
            <a:lvl5pPr marL="2057400" indent="-228600" defTabSz="928688">
              <a:defRPr>
                <a:solidFill>
                  <a:schemeClr val="tx1"/>
                </a:solidFill>
                <a:latin typeface="Arial"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a:r>
              <a:rPr lang="en-US" altLang="en-US" sz="1200">
                <a:latin typeface="Times New Roman" panose="02020603050405020304" pitchFamily="18" charset="0"/>
              </a:rPr>
              <a:t>1</a:t>
            </a:r>
          </a:p>
        </p:txBody>
      </p:sp>
      <p:sp>
        <p:nvSpPr>
          <p:cNvPr id="45060" name="Rectangle 4">
            <a:extLst>
              <a:ext uri="{FF2B5EF4-FFF2-40B4-BE49-F238E27FC236}">
                <a16:creationId xmlns:a16="http://schemas.microsoft.com/office/drawing/2014/main" id="{8F13984E-2996-EE45-A6E6-5703EC63BB8F}"/>
              </a:ext>
            </a:extLst>
          </p:cNvPr>
          <p:cNvSpPr>
            <a:spLocks noChangeArrowheads="1"/>
          </p:cNvSpPr>
          <p:nvPr/>
        </p:nvSpPr>
        <p:spPr bwMode="auto">
          <a:xfrm>
            <a:off x="0"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45061" name="Rectangle 5">
            <a:extLst>
              <a:ext uri="{FF2B5EF4-FFF2-40B4-BE49-F238E27FC236}">
                <a16:creationId xmlns:a16="http://schemas.microsoft.com/office/drawing/2014/main" id="{B4C9C129-E0B4-B34F-8A55-9C0C3A5E53CF}"/>
              </a:ext>
            </a:extLst>
          </p:cNvPr>
          <p:cNvSpPr>
            <a:spLocks noChangeArrowheads="1"/>
          </p:cNvSpPr>
          <p:nvPr/>
        </p:nvSpPr>
        <p:spPr bwMode="auto">
          <a:xfrm>
            <a:off x="0"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45062" name="Rectangle 6">
            <a:extLst>
              <a:ext uri="{FF2B5EF4-FFF2-40B4-BE49-F238E27FC236}">
                <a16:creationId xmlns:a16="http://schemas.microsoft.com/office/drawing/2014/main" id="{D535497F-3E01-5F41-A37B-918C7440701D}"/>
              </a:ext>
            </a:extLst>
          </p:cNvPr>
          <p:cNvSpPr>
            <a:spLocks noGrp="1" noRot="1" noChangeAspect="1" noChangeArrowheads="1" noTextEdit="1"/>
          </p:cNvSpPr>
          <p:nvPr>
            <p:ph type="sldImg"/>
          </p:nvPr>
        </p:nvSpPr>
        <p:spPr>
          <a:xfrm>
            <a:off x="917575" y="698500"/>
            <a:ext cx="5175250" cy="3451225"/>
          </a:xfrm>
          <a:ln cap="flat"/>
        </p:spPr>
      </p:sp>
      <p:sp>
        <p:nvSpPr>
          <p:cNvPr id="45063" name="Rectangle 7">
            <a:extLst>
              <a:ext uri="{FF2B5EF4-FFF2-40B4-BE49-F238E27FC236}">
                <a16:creationId xmlns:a16="http://schemas.microsoft.com/office/drawing/2014/main" id="{F57D5D3A-F59C-D743-80AA-4DD9191B96E9}"/>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1) https://</a:t>
            </a:r>
            <a:r>
              <a:rPr lang="en-US" altLang="en-US" dirty="0" err="1"/>
              <a:t>tutorials.quanteda.io</a:t>
            </a:r>
            <a:r>
              <a:rPr lang="en-US" altLang="en-US" dirty="0"/>
              <a:t>/</a:t>
            </a:r>
          </a:p>
          <a:p>
            <a:endParaRPr lang="en-US" altLang="en-US" dirty="0"/>
          </a:p>
          <a:p>
            <a:r>
              <a:rPr lang="en-US" altLang="en-US" dirty="0"/>
              <a:t>2) https://</a:t>
            </a:r>
            <a:r>
              <a:rPr lang="en-US" altLang="en-US" dirty="0" err="1"/>
              <a:t>quanteda.io</a:t>
            </a:r>
            <a:r>
              <a:rPr lang="en-US" altLang="en-US" dirty="0"/>
              <a:t>/</a:t>
            </a:r>
            <a:r>
              <a:rPr lang="en-US" altLang="en-US" dirty="0" err="1"/>
              <a:t>index.html</a:t>
            </a:r>
            <a:endParaRPr lang="en-US" altLang="en-US" dirty="0"/>
          </a:p>
          <a:p>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ffectLst/>
              </a:rPr>
              <a:t>3) </a:t>
            </a:r>
            <a:r>
              <a:rPr lang="en-US" dirty="0" err="1">
                <a:effectLst/>
              </a:rPr>
              <a:t>Welbers</a:t>
            </a:r>
            <a:r>
              <a:rPr lang="en-US" dirty="0">
                <a:effectLst/>
              </a:rPr>
              <a:t>, K., </a:t>
            </a:r>
            <a:r>
              <a:rPr lang="en-US" dirty="0" err="1">
                <a:effectLst/>
              </a:rPr>
              <a:t>Atteveldt</a:t>
            </a:r>
            <a:r>
              <a:rPr lang="en-US" dirty="0">
                <a:effectLst/>
              </a:rPr>
              <a:t>, W. V., &amp; Benoit, K. (2017). Text Analysis in R. </a:t>
            </a:r>
            <a:r>
              <a:rPr lang="en-US" i="1" dirty="0">
                <a:effectLst/>
              </a:rPr>
              <a:t>Communication Methods and Measures</a:t>
            </a:r>
            <a:r>
              <a:rPr lang="en-US" dirty="0">
                <a:effectLst/>
              </a:rPr>
              <a:t>, </a:t>
            </a:r>
            <a:r>
              <a:rPr lang="en-US" i="1" dirty="0">
                <a:effectLst/>
              </a:rPr>
              <a:t>11</a:t>
            </a:r>
            <a:r>
              <a:rPr lang="en-US" dirty="0">
                <a:effectLst/>
              </a:rPr>
              <a:t>(4), 245–265. </a:t>
            </a:r>
            <a:r>
              <a:rPr lang="en-US" dirty="0">
                <a:effectLst/>
                <a:hlinkClick r:id="rId3"/>
              </a:rPr>
              <a:t>https://doi.org/10.1080/19312458.2017.1387238</a:t>
            </a:r>
            <a:endParaRPr lang="en-US" dirty="0">
              <a:effectLst/>
            </a:endParaRPr>
          </a:p>
          <a:p>
            <a:endParaRPr lang="en-US" altLang="en-US" dirty="0"/>
          </a:p>
          <a:p>
            <a:endParaRPr lang="en-US" altLang="en-US" dirty="0"/>
          </a:p>
          <a:p>
            <a:endParaRPr lang="en-US" altLang="en-US" dirty="0"/>
          </a:p>
        </p:txBody>
      </p:sp>
    </p:spTree>
    <p:extLst>
      <p:ext uri="{BB962C8B-B14F-4D97-AF65-F5344CB8AC3E}">
        <p14:creationId xmlns:p14="http://schemas.microsoft.com/office/powerpoint/2010/main" val="3891044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9CCCD76B-3F88-F94B-B9F9-A7550B91B1F9}"/>
              </a:ext>
            </a:extLst>
          </p:cNvPr>
          <p:cNvSpPr>
            <a:spLocks noChangeArrowheads="1"/>
          </p:cNvSpPr>
          <p:nvPr/>
        </p:nvSpPr>
        <p:spPr bwMode="auto">
          <a:xfrm>
            <a:off x="3971925"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45059" name="Rectangle 3">
            <a:extLst>
              <a:ext uri="{FF2B5EF4-FFF2-40B4-BE49-F238E27FC236}">
                <a16:creationId xmlns:a16="http://schemas.microsoft.com/office/drawing/2014/main" id="{34BCC54B-51D2-EE4B-B826-0664A3B4D5E0}"/>
              </a:ext>
            </a:extLst>
          </p:cNvPr>
          <p:cNvSpPr>
            <a:spLocks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863" tIns="45126" rIns="91863" bIns="45126" anchor="b"/>
          <a:lstStyle>
            <a:lvl1pPr defTabSz="928688">
              <a:defRPr>
                <a:solidFill>
                  <a:schemeClr val="tx1"/>
                </a:solidFill>
                <a:latin typeface="Arial" panose="020B0604020202020204" pitchFamily="34" charset="0"/>
                <a:ea typeface="MS PGothic" panose="020B0600070205080204" pitchFamily="34" charset="-128"/>
              </a:defRPr>
            </a:lvl1pPr>
            <a:lvl2pPr marL="742950" indent="-285750" defTabSz="928688">
              <a:defRPr>
                <a:solidFill>
                  <a:schemeClr val="tx1"/>
                </a:solidFill>
                <a:latin typeface="Arial" panose="020B0604020202020204" pitchFamily="34" charset="0"/>
                <a:ea typeface="MS PGothic" panose="020B0600070205080204" pitchFamily="34" charset="-128"/>
              </a:defRPr>
            </a:lvl2pPr>
            <a:lvl3pPr marL="1143000" indent="-228600" defTabSz="928688">
              <a:defRPr>
                <a:solidFill>
                  <a:schemeClr val="tx1"/>
                </a:solidFill>
                <a:latin typeface="Arial" panose="020B0604020202020204" pitchFamily="34" charset="0"/>
                <a:ea typeface="MS PGothic" panose="020B0600070205080204" pitchFamily="34" charset="-128"/>
              </a:defRPr>
            </a:lvl3pPr>
            <a:lvl4pPr marL="1600200" indent="-228600" defTabSz="928688">
              <a:defRPr>
                <a:solidFill>
                  <a:schemeClr val="tx1"/>
                </a:solidFill>
                <a:latin typeface="Arial" panose="020B0604020202020204" pitchFamily="34" charset="0"/>
                <a:ea typeface="MS PGothic" panose="020B0600070205080204" pitchFamily="34" charset="-128"/>
              </a:defRPr>
            </a:lvl4pPr>
            <a:lvl5pPr marL="2057400" indent="-228600" defTabSz="928688">
              <a:defRPr>
                <a:solidFill>
                  <a:schemeClr val="tx1"/>
                </a:solidFill>
                <a:latin typeface="Arial"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a:r>
              <a:rPr lang="en-US" altLang="en-US" sz="1200">
                <a:latin typeface="Times New Roman" panose="02020603050405020304" pitchFamily="18" charset="0"/>
              </a:rPr>
              <a:t>1</a:t>
            </a:r>
          </a:p>
        </p:txBody>
      </p:sp>
      <p:sp>
        <p:nvSpPr>
          <p:cNvPr id="45060" name="Rectangle 4">
            <a:extLst>
              <a:ext uri="{FF2B5EF4-FFF2-40B4-BE49-F238E27FC236}">
                <a16:creationId xmlns:a16="http://schemas.microsoft.com/office/drawing/2014/main" id="{8F13984E-2996-EE45-A6E6-5703EC63BB8F}"/>
              </a:ext>
            </a:extLst>
          </p:cNvPr>
          <p:cNvSpPr>
            <a:spLocks noChangeArrowheads="1"/>
          </p:cNvSpPr>
          <p:nvPr/>
        </p:nvSpPr>
        <p:spPr bwMode="auto">
          <a:xfrm>
            <a:off x="0"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45061" name="Rectangle 5">
            <a:extLst>
              <a:ext uri="{FF2B5EF4-FFF2-40B4-BE49-F238E27FC236}">
                <a16:creationId xmlns:a16="http://schemas.microsoft.com/office/drawing/2014/main" id="{B4C9C129-E0B4-B34F-8A55-9C0C3A5E53CF}"/>
              </a:ext>
            </a:extLst>
          </p:cNvPr>
          <p:cNvSpPr>
            <a:spLocks noChangeArrowheads="1"/>
          </p:cNvSpPr>
          <p:nvPr/>
        </p:nvSpPr>
        <p:spPr bwMode="auto">
          <a:xfrm>
            <a:off x="0"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45062" name="Rectangle 6">
            <a:extLst>
              <a:ext uri="{FF2B5EF4-FFF2-40B4-BE49-F238E27FC236}">
                <a16:creationId xmlns:a16="http://schemas.microsoft.com/office/drawing/2014/main" id="{D535497F-3E01-5F41-A37B-918C7440701D}"/>
              </a:ext>
            </a:extLst>
          </p:cNvPr>
          <p:cNvSpPr>
            <a:spLocks noGrp="1" noRot="1" noChangeAspect="1" noChangeArrowheads="1" noTextEdit="1"/>
          </p:cNvSpPr>
          <p:nvPr>
            <p:ph type="sldImg"/>
          </p:nvPr>
        </p:nvSpPr>
        <p:spPr>
          <a:xfrm>
            <a:off x="917575" y="698500"/>
            <a:ext cx="5175250" cy="3451225"/>
          </a:xfrm>
          <a:ln cap="flat"/>
        </p:spPr>
      </p:sp>
      <p:sp>
        <p:nvSpPr>
          <p:cNvPr id="45063" name="Rectangle 7">
            <a:extLst>
              <a:ext uri="{FF2B5EF4-FFF2-40B4-BE49-F238E27FC236}">
                <a16:creationId xmlns:a16="http://schemas.microsoft.com/office/drawing/2014/main" id="{F57D5D3A-F59C-D743-80AA-4DD9191B96E9}"/>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effectLst/>
              </a:rPr>
              <a:t>Welbers</a:t>
            </a:r>
            <a:r>
              <a:rPr lang="en-US" dirty="0">
                <a:effectLst/>
              </a:rPr>
              <a:t>, K., </a:t>
            </a:r>
            <a:r>
              <a:rPr lang="en-US" dirty="0" err="1">
                <a:effectLst/>
              </a:rPr>
              <a:t>Atteveldt</a:t>
            </a:r>
            <a:r>
              <a:rPr lang="en-US" dirty="0">
                <a:effectLst/>
              </a:rPr>
              <a:t>, W. V., &amp; Benoit, K. (2017). Text Analysis in R. </a:t>
            </a:r>
            <a:r>
              <a:rPr lang="en-US" i="1" dirty="0">
                <a:effectLst/>
              </a:rPr>
              <a:t>Communication Methods and Measures</a:t>
            </a:r>
            <a:r>
              <a:rPr lang="en-US" dirty="0">
                <a:effectLst/>
              </a:rPr>
              <a:t>, </a:t>
            </a:r>
            <a:r>
              <a:rPr lang="en-US" i="1" dirty="0">
                <a:effectLst/>
              </a:rPr>
              <a:t>11</a:t>
            </a:r>
            <a:r>
              <a:rPr lang="en-US" dirty="0">
                <a:effectLst/>
              </a:rPr>
              <a:t>(4), 245–265. </a:t>
            </a:r>
            <a:r>
              <a:rPr lang="en-US" dirty="0">
                <a:effectLst/>
                <a:hlinkClick r:id="rId3"/>
              </a:rPr>
              <a:t>https://doi.org/10.1080/19312458.2017.1387238</a:t>
            </a:r>
            <a:endParaRPr lang="en-US" dirty="0">
              <a:effectLst/>
            </a:endParaRPr>
          </a:p>
          <a:p>
            <a:endParaRPr lang="en-US" altLang="en-US" dirty="0"/>
          </a:p>
        </p:txBody>
      </p:sp>
    </p:spTree>
    <p:extLst>
      <p:ext uri="{BB962C8B-B14F-4D97-AF65-F5344CB8AC3E}">
        <p14:creationId xmlns:p14="http://schemas.microsoft.com/office/powerpoint/2010/main" val="4095833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9CCCD76B-3F88-F94B-B9F9-A7550B91B1F9}"/>
              </a:ext>
            </a:extLst>
          </p:cNvPr>
          <p:cNvSpPr>
            <a:spLocks noChangeArrowheads="1"/>
          </p:cNvSpPr>
          <p:nvPr/>
        </p:nvSpPr>
        <p:spPr bwMode="auto">
          <a:xfrm>
            <a:off x="3971925"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45059" name="Rectangle 3">
            <a:extLst>
              <a:ext uri="{FF2B5EF4-FFF2-40B4-BE49-F238E27FC236}">
                <a16:creationId xmlns:a16="http://schemas.microsoft.com/office/drawing/2014/main" id="{34BCC54B-51D2-EE4B-B826-0664A3B4D5E0}"/>
              </a:ext>
            </a:extLst>
          </p:cNvPr>
          <p:cNvSpPr>
            <a:spLocks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863" tIns="45126" rIns="91863" bIns="45126" anchor="b"/>
          <a:lstStyle>
            <a:lvl1pPr defTabSz="928688">
              <a:defRPr>
                <a:solidFill>
                  <a:schemeClr val="tx1"/>
                </a:solidFill>
                <a:latin typeface="Arial" panose="020B0604020202020204" pitchFamily="34" charset="0"/>
                <a:ea typeface="MS PGothic" panose="020B0600070205080204" pitchFamily="34" charset="-128"/>
              </a:defRPr>
            </a:lvl1pPr>
            <a:lvl2pPr marL="742950" indent="-285750" defTabSz="928688">
              <a:defRPr>
                <a:solidFill>
                  <a:schemeClr val="tx1"/>
                </a:solidFill>
                <a:latin typeface="Arial" panose="020B0604020202020204" pitchFamily="34" charset="0"/>
                <a:ea typeface="MS PGothic" panose="020B0600070205080204" pitchFamily="34" charset="-128"/>
              </a:defRPr>
            </a:lvl2pPr>
            <a:lvl3pPr marL="1143000" indent="-228600" defTabSz="928688">
              <a:defRPr>
                <a:solidFill>
                  <a:schemeClr val="tx1"/>
                </a:solidFill>
                <a:latin typeface="Arial" panose="020B0604020202020204" pitchFamily="34" charset="0"/>
                <a:ea typeface="MS PGothic" panose="020B0600070205080204" pitchFamily="34" charset="-128"/>
              </a:defRPr>
            </a:lvl3pPr>
            <a:lvl4pPr marL="1600200" indent="-228600" defTabSz="928688">
              <a:defRPr>
                <a:solidFill>
                  <a:schemeClr val="tx1"/>
                </a:solidFill>
                <a:latin typeface="Arial" panose="020B0604020202020204" pitchFamily="34" charset="0"/>
                <a:ea typeface="MS PGothic" panose="020B0600070205080204" pitchFamily="34" charset="-128"/>
              </a:defRPr>
            </a:lvl4pPr>
            <a:lvl5pPr marL="2057400" indent="-228600" defTabSz="928688">
              <a:defRPr>
                <a:solidFill>
                  <a:schemeClr val="tx1"/>
                </a:solidFill>
                <a:latin typeface="Arial"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a:r>
              <a:rPr lang="en-US" altLang="en-US" sz="1200">
                <a:latin typeface="Times New Roman" panose="02020603050405020304" pitchFamily="18" charset="0"/>
              </a:rPr>
              <a:t>1</a:t>
            </a:r>
          </a:p>
        </p:txBody>
      </p:sp>
      <p:sp>
        <p:nvSpPr>
          <p:cNvPr id="45060" name="Rectangle 4">
            <a:extLst>
              <a:ext uri="{FF2B5EF4-FFF2-40B4-BE49-F238E27FC236}">
                <a16:creationId xmlns:a16="http://schemas.microsoft.com/office/drawing/2014/main" id="{8F13984E-2996-EE45-A6E6-5703EC63BB8F}"/>
              </a:ext>
            </a:extLst>
          </p:cNvPr>
          <p:cNvSpPr>
            <a:spLocks noChangeArrowheads="1"/>
          </p:cNvSpPr>
          <p:nvPr/>
        </p:nvSpPr>
        <p:spPr bwMode="auto">
          <a:xfrm>
            <a:off x="0"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45061" name="Rectangle 5">
            <a:extLst>
              <a:ext uri="{FF2B5EF4-FFF2-40B4-BE49-F238E27FC236}">
                <a16:creationId xmlns:a16="http://schemas.microsoft.com/office/drawing/2014/main" id="{B4C9C129-E0B4-B34F-8A55-9C0C3A5E53CF}"/>
              </a:ext>
            </a:extLst>
          </p:cNvPr>
          <p:cNvSpPr>
            <a:spLocks noChangeArrowheads="1"/>
          </p:cNvSpPr>
          <p:nvPr/>
        </p:nvSpPr>
        <p:spPr bwMode="auto">
          <a:xfrm>
            <a:off x="0"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45062" name="Rectangle 6">
            <a:extLst>
              <a:ext uri="{FF2B5EF4-FFF2-40B4-BE49-F238E27FC236}">
                <a16:creationId xmlns:a16="http://schemas.microsoft.com/office/drawing/2014/main" id="{D535497F-3E01-5F41-A37B-918C7440701D}"/>
              </a:ext>
            </a:extLst>
          </p:cNvPr>
          <p:cNvSpPr>
            <a:spLocks noGrp="1" noRot="1" noChangeAspect="1" noChangeArrowheads="1" noTextEdit="1"/>
          </p:cNvSpPr>
          <p:nvPr>
            <p:ph type="sldImg"/>
          </p:nvPr>
        </p:nvSpPr>
        <p:spPr>
          <a:xfrm>
            <a:off x="917575" y="698500"/>
            <a:ext cx="5175250" cy="3451225"/>
          </a:xfrm>
          <a:ln cap="flat"/>
        </p:spPr>
      </p:sp>
      <p:sp>
        <p:nvSpPr>
          <p:cNvPr id="45063" name="Rectangle 7">
            <a:extLst>
              <a:ext uri="{FF2B5EF4-FFF2-40B4-BE49-F238E27FC236}">
                <a16:creationId xmlns:a16="http://schemas.microsoft.com/office/drawing/2014/main" id="{F57D5D3A-F59C-D743-80AA-4DD9191B96E9}"/>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a:p>
            <a:r>
              <a:rPr lang="en-US" altLang="en-US" dirty="0"/>
              <a:t>https://</a:t>
            </a:r>
            <a:r>
              <a:rPr lang="en-US" altLang="en-US" dirty="0" err="1"/>
              <a:t>tutorials.quanteda.io</a:t>
            </a:r>
            <a:r>
              <a:rPr lang="en-US" altLang="en-US" dirty="0"/>
              <a:t>/basic-operations/workflow/</a:t>
            </a:r>
          </a:p>
        </p:txBody>
      </p:sp>
    </p:spTree>
    <p:extLst>
      <p:ext uri="{BB962C8B-B14F-4D97-AF65-F5344CB8AC3E}">
        <p14:creationId xmlns:p14="http://schemas.microsoft.com/office/powerpoint/2010/main" val="22459823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9CCCD76B-3F88-F94B-B9F9-A7550B91B1F9}"/>
              </a:ext>
            </a:extLst>
          </p:cNvPr>
          <p:cNvSpPr>
            <a:spLocks noChangeArrowheads="1"/>
          </p:cNvSpPr>
          <p:nvPr/>
        </p:nvSpPr>
        <p:spPr bwMode="auto">
          <a:xfrm>
            <a:off x="3971925"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45059" name="Rectangle 3">
            <a:extLst>
              <a:ext uri="{FF2B5EF4-FFF2-40B4-BE49-F238E27FC236}">
                <a16:creationId xmlns:a16="http://schemas.microsoft.com/office/drawing/2014/main" id="{34BCC54B-51D2-EE4B-B826-0664A3B4D5E0}"/>
              </a:ext>
            </a:extLst>
          </p:cNvPr>
          <p:cNvSpPr>
            <a:spLocks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863" tIns="45126" rIns="91863" bIns="45126" anchor="b"/>
          <a:lstStyle>
            <a:lvl1pPr defTabSz="928688">
              <a:defRPr>
                <a:solidFill>
                  <a:schemeClr val="tx1"/>
                </a:solidFill>
                <a:latin typeface="Arial" panose="020B0604020202020204" pitchFamily="34" charset="0"/>
                <a:ea typeface="MS PGothic" panose="020B0600070205080204" pitchFamily="34" charset="-128"/>
              </a:defRPr>
            </a:lvl1pPr>
            <a:lvl2pPr marL="742950" indent="-285750" defTabSz="928688">
              <a:defRPr>
                <a:solidFill>
                  <a:schemeClr val="tx1"/>
                </a:solidFill>
                <a:latin typeface="Arial" panose="020B0604020202020204" pitchFamily="34" charset="0"/>
                <a:ea typeface="MS PGothic" panose="020B0600070205080204" pitchFamily="34" charset="-128"/>
              </a:defRPr>
            </a:lvl2pPr>
            <a:lvl3pPr marL="1143000" indent="-228600" defTabSz="928688">
              <a:defRPr>
                <a:solidFill>
                  <a:schemeClr val="tx1"/>
                </a:solidFill>
                <a:latin typeface="Arial" panose="020B0604020202020204" pitchFamily="34" charset="0"/>
                <a:ea typeface="MS PGothic" panose="020B0600070205080204" pitchFamily="34" charset="-128"/>
              </a:defRPr>
            </a:lvl3pPr>
            <a:lvl4pPr marL="1600200" indent="-228600" defTabSz="928688">
              <a:defRPr>
                <a:solidFill>
                  <a:schemeClr val="tx1"/>
                </a:solidFill>
                <a:latin typeface="Arial" panose="020B0604020202020204" pitchFamily="34" charset="0"/>
                <a:ea typeface="MS PGothic" panose="020B0600070205080204" pitchFamily="34" charset="-128"/>
              </a:defRPr>
            </a:lvl4pPr>
            <a:lvl5pPr marL="2057400" indent="-228600" defTabSz="928688">
              <a:defRPr>
                <a:solidFill>
                  <a:schemeClr val="tx1"/>
                </a:solidFill>
                <a:latin typeface="Arial"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a:r>
              <a:rPr lang="en-US" altLang="en-US" sz="1200">
                <a:latin typeface="Times New Roman" panose="02020603050405020304" pitchFamily="18" charset="0"/>
              </a:rPr>
              <a:t>1</a:t>
            </a:r>
          </a:p>
        </p:txBody>
      </p:sp>
      <p:sp>
        <p:nvSpPr>
          <p:cNvPr id="45060" name="Rectangle 4">
            <a:extLst>
              <a:ext uri="{FF2B5EF4-FFF2-40B4-BE49-F238E27FC236}">
                <a16:creationId xmlns:a16="http://schemas.microsoft.com/office/drawing/2014/main" id="{8F13984E-2996-EE45-A6E6-5703EC63BB8F}"/>
              </a:ext>
            </a:extLst>
          </p:cNvPr>
          <p:cNvSpPr>
            <a:spLocks noChangeArrowheads="1"/>
          </p:cNvSpPr>
          <p:nvPr/>
        </p:nvSpPr>
        <p:spPr bwMode="auto">
          <a:xfrm>
            <a:off x="0"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45061" name="Rectangle 5">
            <a:extLst>
              <a:ext uri="{FF2B5EF4-FFF2-40B4-BE49-F238E27FC236}">
                <a16:creationId xmlns:a16="http://schemas.microsoft.com/office/drawing/2014/main" id="{B4C9C129-E0B4-B34F-8A55-9C0C3A5E53CF}"/>
              </a:ext>
            </a:extLst>
          </p:cNvPr>
          <p:cNvSpPr>
            <a:spLocks noChangeArrowheads="1"/>
          </p:cNvSpPr>
          <p:nvPr/>
        </p:nvSpPr>
        <p:spPr bwMode="auto">
          <a:xfrm>
            <a:off x="0"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45062" name="Rectangle 6">
            <a:extLst>
              <a:ext uri="{FF2B5EF4-FFF2-40B4-BE49-F238E27FC236}">
                <a16:creationId xmlns:a16="http://schemas.microsoft.com/office/drawing/2014/main" id="{D535497F-3E01-5F41-A37B-918C7440701D}"/>
              </a:ext>
            </a:extLst>
          </p:cNvPr>
          <p:cNvSpPr>
            <a:spLocks noGrp="1" noRot="1" noChangeAspect="1" noChangeArrowheads="1" noTextEdit="1"/>
          </p:cNvSpPr>
          <p:nvPr>
            <p:ph type="sldImg"/>
          </p:nvPr>
        </p:nvSpPr>
        <p:spPr>
          <a:xfrm>
            <a:off x="917575" y="698500"/>
            <a:ext cx="5175250" cy="3451225"/>
          </a:xfrm>
          <a:ln cap="flat"/>
        </p:spPr>
      </p:sp>
      <p:sp>
        <p:nvSpPr>
          <p:cNvPr id="45063" name="Rectangle 7">
            <a:extLst>
              <a:ext uri="{FF2B5EF4-FFF2-40B4-BE49-F238E27FC236}">
                <a16:creationId xmlns:a16="http://schemas.microsoft.com/office/drawing/2014/main" id="{F57D5D3A-F59C-D743-80AA-4DD9191B96E9}"/>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https://</a:t>
            </a:r>
            <a:r>
              <a:rPr lang="en-US" altLang="en-US" dirty="0" err="1"/>
              <a:t>www.kaggle.com</a:t>
            </a:r>
            <a:r>
              <a:rPr lang="en-US" altLang="en-US" dirty="0"/>
              <a:t>/datasets/</a:t>
            </a:r>
            <a:r>
              <a:rPr lang="en-US" altLang="en-US" dirty="0" err="1"/>
              <a:t>saurabhshahane</a:t>
            </a:r>
            <a:r>
              <a:rPr lang="en-US" altLang="en-US" dirty="0"/>
              <a:t>/fake-news-classification</a:t>
            </a:r>
          </a:p>
          <a:p>
            <a:endParaRPr lang="en-US" altLang="en-US" dirty="0"/>
          </a:p>
          <a:p>
            <a:r>
              <a:rPr lang="en-US" altLang="en-US" dirty="0"/>
              <a:t>https://</a:t>
            </a:r>
            <a:r>
              <a:rPr lang="en-US" altLang="en-US" dirty="0" err="1"/>
              <a:t>ieeexplore.ieee.org</a:t>
            </a:r>
            <a:r>
              <a:rPr lang="en-US" altLang="en-US" dirty="0"/>
              <a:t>/document/9395133</a:t>
            </a:r>
          </a:p>
          <a:p>
            <a:endParaRPr lang="en-US" altLang="en-US" dirty="0"/>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Random Political News Data:</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Randomly collected from three types of sources during 2016.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Sources ground truth determined through: Business Insider’s Most Trusted list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2016 Fake news list</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Sources:</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Real: Wall Street Journal, The Economist, BBC, NPR, ABC, CBS, USA Today, The Guardian, NBC, The Washington Post</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Satire: The Onion, Huffington Post Satire, Borowitz Report, The Beaverton, Satire Wire, and Faking News</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Fake: Ending The Fed, True Pundit,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abcnews.com.co</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DC Gazette, Liberty Writers News, Before its News,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InfoWars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Real News Right Now</a:t>
            </a:r>
          </a:p>
          <a:p>
            <a:endParaRPr lang="en-US" altLang="en-US" dirty="0"/>
          </a:p>
          <a:p>
            <a:endParaRPr lang="en-US" altLang="en-US" dirty="0"/>
          </a:p>
          <a:p>
            <a:endParaRPr lang="en-US" altLang="en-US" dirty="0"/>
          </a:p>
          <a:p>
            <a:endParaRPr lang="en-US" altLang="en-US" dirty="0"/>
          </a:p>
        </p:txBody>
      </p:sp>
    </p:spTree>
    <p:extLst>
      <p:ext uri="{BB962C8B-B14F-4D97-AF65-F5344CB8AC3E}">
        <p14:creationId xmlns:p14="http://schemas.microsoft.com/office/powerpoint/2010/main" val="25578639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9CCCD76B-3F88-F94B-B9F9-A7550B91B1F9}"/>
              </a:ext>
            </a:extLst>
          </p:cNvPr>
          <p:cNvSpPr>
            <a:spLocks noChangeArrowheads="1"/>
          </p:cNvSpPr>
          <p:nvPr/>
        </p:nvSpPr>
        <p:spPr bwMode="auto">
          <a:xfrm>
            <a:off x="3971925"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45059" name="Rectangle 3">
            <a:extLst>
              <a:ext uri="{FF2B5EF4-FFF2-40B4-BE49-F238E27FC236}">
                <a16:creationId xmlns:a16="http://schemas.microsoft.com/office/drawing/2014/main" id="{34BCC54B-51D2-EE4B-B826-0664A3B4D5E0}"/>
              </a:ext>
            </a:extLst>
          </p:cNvPr>
          <p:cNvSpPr>
            <a:spLocks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863" tIns="45126" rIns="91863" bIns="45126" anchor="b"/>
          <a:lstStyle>
            <a:lvl1pPr defTabSz="928688">
              <a:defRPr>
                <a:solidFill>
                  <a:schemeClr val="tx1"/>
                </a:solidFill>
                <a:latin typeface="Arial" panose="020B0604020202020204" pitchFamily="34" charset="0"/>
                <a:ea typeface="MS PGothic" panose="020B0600070205080204" pitchFamily="34" charset="-128"/>
              </a:defRPr>
            </a:lvl1pPr>
            <a:lvl2pPr marL="742950" indent="-285750" defTabSz="928688">
              <a:defRPr>
                <a:solidFill>
                  <a:schemeClr val="tx1"/>
                </a:solidFill>
                <a:latin typeface="Arial" panose="020B0604020202020204" pitchFamily="34" charset="0"/>
                <a:ea typeface="MS PGothic" panose="020B0600070205080204" pitchFamily="34" charset="-128"/>
              </a:defRPr>
            </a:lvl2pPr>
            <a:lvl3pPr marL="1143000" indent="-228600" defTabSz="928688">
              <a:defRPr>
                <a:solidFill>
                  <a:schemeClr val="tx1"/>
                </a:solidFill>
                <a:latin typeface="Arial" panose="020B0604020202020204" pitchFamily="34" charset="0"/>
                <a:ea typeface="MS PGothic" panose="020B0600070205080204" pitchFamily="34" charset="-128"/>
              </a:defRPr>
            </a:lvl3pPr>
            <a:lvl4pPr marL="1600200" indent="-228600" defTabSz="928688">
              <a:defRPr>
                <a:solidFill>
                  <a:schemeClr val="tx1"/>
                </a:solidFill>
                <a:latin typeface="Arial" panose="020B0604020202020204" pitchFamily="34" charset="0"/>
                <a:ea typeface="MS PGothic" panose="020B0600070205080204" pitchFamily="34" charset="-128"/>
              </a:defRPr>
            </a:lvl4pPr>
            <a:lvl5pPr marL="2057400" indent="-228600" defTabSz="928688">
              <a:defRPr>
                <a:solidFill>
                  <a:schemeClr val="tx1"/>
                </a:solidFill>
                <a:latin typeface="Arial"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a:r>
              <a:rPr lang="en-US" altLang="en-US" sz="1200">
                <a:latin typeface="Times New Roman" panose="02020603050405020304" pitchFamily="18" charset="0"/>
              </a:rPr>
              <a:t>1</a:t>
            </a:r>
          </a:p>
        </p:txBody>
      </p:sp>
      <p:sp>
        <p:nvSpPr>
          <p:cNvPr id="45060" name="Rectangle 4">
            <a:extLst>
              <a:ext uri="{FF2B5EF4-FFF2-40B4-BE49-F238E27FC236}">
                <a16:creationId xmlns:a16="http://schemas.microsoft.com/office/drawing/2014/main" id="{8F13984E-2996-EE45-A6E6-5703EC63BB8F}"/>
              </a:ext>
            </a:extLst>
          </p:cNvPr>
          <p:cNvSpPr>
            <a:spLocks noChangeArrowheads="1"/>
          </p:cNvSpPr>
          <p:nvPr/>
        </p:nvSpPr>
        <p:spPr bwMode="auto">
          <a:xfrm>
            <a:off x="0"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45061" name="Rectangle 5">
            <a:extLst>
              <a:ext uri="{FF2B5EF4-FFF2-40B4-BE49-F238E27FC236}">
                <a16:creationId xmlns:a16="http://schemas.microsoft.com/office/drawing/2014/main" id="{B4C9C129-E0B4-B34F-8A55-9C0C3A5E53CF}"/>
              </a:ext>
            </a:extLst>
          </p:cNvPr>
          <p:cNvSpPr>
            <a:spLocks noChangeArrowheads="1"/>
          </p:cNvSpPr>
          <p:nvPr/>
        </p:nvSpPr>
        <p:spPr bwMode="auto">
          <a:xfrm>
            <a:off x="0"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45062" name="Rectangle 6">
            <a:extLst>
              <a:ext uri="{FF2B5EF4-FFF2-40B4-BE49-F238E27FC236}">
                <a16:creationId xmlns:a16="http://schemas.microsoft.com/office/drawing/2014/main" id="{D535497F-3E01-5F41-A37B-918C7440701D}"/>
              </a:ext>
            </a:extLst>
          </p:cNvPr>
          <p:cNvSpPr>
            <a:spLocks noGrp="1" noRot="1" noChangeAspect="1" noChangeArrowheads="1" noTextEdit="1"/>
          </p:cNvSpPr>
          <p:nvPr>
            <p:ph type="sldImg"/>
          </p:nvPr>
        </p:nvSpPr>
        <p:spPr>
          <a:xfrm>
            <a:off x="917575" y="698500"/>
            <a:ext cx="5175250" cy="3451225"/>
          </a:xfrm>
          <a:ln cap="flat"/>
        </p:spPr>
      </p:sp>
      <p:sp>
        <p:nvSpPr>
          <p:cNvPr id="45063" name="Rectangle 7">
            <a:extLst>
              <a:ext uri="{FF2B5EF4-FFF2-40B4-BE49-F238E27FC236}">
                <a16:creationId xmlns:a16="http://schemas.microsoft.com/office/drawing/2014/main" id="{F57D5D3A-F59C-D743-80AA-4DD9191B96E9}"/>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a:p>
            <a:endParaRPr lang="en-US" altLang="en-US" dirty="0"/>
          </a:p>
          <a:p>
            <a:endParaRPr lang="en-US" altLang="en-US" dirty="0"/>
          </a:p>
        </p:txBody>
      </p:sp>
    </p:spTree>
    <p:extLst>
      <p:ext uri="{BB962C8B-B14F-4D97-AF65-F5344CB8AC3E}">
        <p14:creationId xmlns:p14="http://schemas.microsoft.com/office/powerpoint/2010/main" val="2313225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71FA2D58-EB65-8441-81BA-3F9FE40FACE4}"/>
              </a:ext>
            </a:extLst>
          </p:cNvPr>
          <p:cNvSpPr>
            <a:spLocks noChangeArrowheads="1"/>
          </p:cNvSpPr>
          <p:nvPr/>
        </p:nvSpPr>
        <p:spPr bwMode="auto">
          <a:xfrm>
            <a:off x="3971925"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solidFill>
                <a:srgbClr val="000000"/>
              </a:solidFill>
            </a:endParaRPr>
          </a:p>
        </p:txBody>
      </p:sp>
      <p:sp>
        <p:nvSpPr>
          <p:cNvPr id="6147" name="Rectangle 3">
            <a:extLst>
              <a:ext uri="{FF2B5EF4-FFF2-40B4-BE49-F238E27FC236}">
                <a16:creationId xmlns:a16="http://schemas.microsoft.com/office/drawing/2014/main" id="{751EB00C-A00A-DD43-9C75-5567A5CE4343}"/>
              </a:ext>
            </a:extLst>
          </p:cNvPr>
          <p:cNvSpPr>
            <a:spLocks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863" tIns="45126" rIns="91863" bIns="45126" anchor="b"/>
          <a:lstStyle>
            <a:lvl1pPr defTabSz="928688">
              <a:defRPr>
                <a:solidFill>
                  <a:schemeClr val="tx1"/>
                </a:solidFill>
                <a:latin typeface="Arial" panose="020B0604020202020204" pitchFamily="34" charset="0"/>
                <a:ea typeface="MS PGothic" panose="020B0600070205080204" pitchFamily="34" charset="-128"/>
              </a:defRPr>
            </a:lvl1pPr>
            <a:lvl2pPr marL="742950" indent="-285750" defTabSz="928688">
              <a:defRPr>
                <a:solidFill>
                  <a:schemeClr val="tx1"/>
                </a:solidFill>
                <a:latin typeface="Arial" panose="020B0604020202020204" pitchFamily="34" charset="0"/>
                <a:ea typeface="MS PGothic" panose="020B0600070205080204" pitchFamily="34" charset="-128"/>
              </a:defRPr>
            </a:lvl2pPr>
            <a:lvl3pPr marL="1143000" indent="-228600" defTabSz="928688">
              <a:defRPr>
                <a:solidFill>
                  <a:schemeClr val="tx1"/>
                </a:solidFill>
                <a:latin typeface="Arial" panose="020B0604020202020204" pitchFamily="34" charset="0"/>
                <a:ea typeface="MS PGothic" panose="020B0600070205080204" pitchFamily="34" charset="-128"/>
              </a:defRPr>
            </a:lvl3pPr>
            <a:lvl4pPr marL="1600200" indent="-228600" defTabSz="928688">
              <a:defRPr>
                <a:solidFill>
                  <a:schemeClr val="tx1"/>
                </a:solidFill>
                <a:latin typeface="Arial" panose="020B0604020202020204" pitchFamily="34" charset="0"/>
                <a:ea typeface="MS PGothic" panose="020B0600070205080204" pitchFamily="34" charset="-128"/>
              </a:defRPr>
            </a:lvl4pPr>
            <a:lvl5pPr marL="2057400" indent="-228600" defTabSz="928688">
              <a:defRPr>
                <a:solidFill>
                  <a:schemeClr val="tx1"/>
                </a:solidFill>
                <a:latin typeface="Arial"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a:r>
              <a:rPr lang="en-US" altLang="en-US" sz="1200">
                <a:solidFill>
                  <a:srgbClr val="000000"/>
                </a:solidFill>
                <a:latin typeface="Times New Roman" panose="02020603050405020304" pitchFamily="18" charset="0"/>
              </a:rPr>
              <a:t>1</a:t>
            </a:r>
          </a:p>
        </p:txBody>
      </p:sp>
      <p:sp>
        <p:nvSpPr>
          <p:cNvPr id="6148" name="Rectangle 4">
            <a:extLst>
              <a:ext uri="{FF2B5EF4-FFF2-40B4-BE49-F238E27FC236}">
                <a16:creationId xmlns:a16="http://schemas.microsoft.com/office/drawing/2014/main" id="{DAE18E30-6765-FE49-85C0-0D3E61FBC2C6}"/>
              </a:ext>
            </a:extLst>
          </p:cNvPr>
          <p:cNvSpPr>
            <a:spLocks noChangeArrowheads="1"/>
          </p:cNvSpPr>
          <p:nvPr/>
        </p:nvSpPr>
        <p:spPr bwMode="auto">
          <a:xfrm>
            <a:off x="0"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solidFill>
                <a:srgbClr val="000000"/>
              </a:solidFill>
            </a:endParaRPr>
          </a:p>
        </p:txBody>
      </p:sp>
      <p:sp>
        <p:nvSpPr>
          <p:cNvPr id="6149" name="Rectangle 5">
            <a:extLst>
              <a:ext uri="{FF2B5EF4-FFF2-40B4-BE49-F238E27FC236}">
                <a16:creationId xmlns:a16="http://schemas.microsoft.com/office/drawing/2014/main" id="{CCC70516-4DAC-3F4B-A826-7894162824F7}"/>
              </a:ext>
            </a:extLst>
          </p:cNvPr>
          <p:cNvSpPr>
            <a:spLocks noChangeArrowheads="1"/>
          </p:cNvSpPr>
          <p:nvPr/>
        </p:nvSpPr>
        <p:spPr bwMode="auto">
          <a:xfrm>
            <a:off x="0"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solidFill>
                <a:srgbClr val="000000"/>
              </a:solidFill>
            </a:endParaRPr>
          </a:p>
        </p:txBody>
      </p:sp>
      <p:sp>
        <p:nvSpPr>
          <p:cNvPr id="6150" name="Rectangle 6">
            <a:extLst>
              <a:ext uri="{FF2B5EF4-FFF2-40B4-BE49-F238E27FC236}">
                <a16:creationId xmlns:a16="http://schemas.microsoft.com/office/drawing/2014/main" id="{2214F8D6-21C4-9D40-AC16-16A3F4365F8A}"/>
              </a:ext>
            </a:extLst>
          </p:cNvPr>
          <p:cNvSpPr>
            <a:spLocks noGrp="1" noRot="1" noChangeAspect="1" noChangeArrowheads="1" noTextEdit="1"/>
          </p:cNvSpPr>
          <p:nvPr>
            <p:ph type="sldImg"/>
          </p:nvPr>
        </p:nvSpPr>
        <p:spPr>
          <a:xfrm>
            <a:off x="917575" y="698500"/>
            <a:ext cx="5175250" cy="3451225"/>
          </a:xfrm>
          <a:ln cap="flat"/>
        </p:spPr>
      </p:sp>
      <p:sp>
        <p:nvSpPr>
          <p:cNvPr id="6151" name="Rectangle 7">
            <a:extLst>
              <a:ext uri="{FF2B5EF4-FFF2-40B4-BE49-F238E27FC236}">
                <a16:creationId xmlns:a16="http://schemas.microsoft.com/office/drawing/2014/main" id="{0829C940-D39D-724F-AF03-78518B109053}"/>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0015C239-B163-964B-B920-C03881BDDA71}"/>
              </a:ext>
            </a:extLst>
          </p:cNvPr>
          <p:cNvSpPr>
            <a:spLocks noChangeArrowheads="1"/>
          </p:cNvSpPr>
          <p:nvPr/>
        </p:nvSpPr>
        <p:spPr bwMode="auto">
          <a:xfrm>
            <a:off x="3971925"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solidFill>
                <a:srgbClr val="000000"/>
              </a:solidFill>
            </a:endParaRPr>
          </a:p>
        </p:txBody>
      </p:sp>
      <p:sp>
        <p:nvSpPr>
          <p:cNvPr id="8195" name="Rectangle 3">
            <a:extLst>
              <a:ext uri="{FF2B5EF4-FFF2-40B4-BE49-F238E27FC236}">
                <a16:creationId xmlns:a16="http://schemas.microsoft.com/office/drawing/2014/main" id="{5AC1EF13-5A9E-F444-BE24-18BBE4BB94C7}"/>
              </a:ext>
            </a:extLst>
          </p:cNvPr>
          <p:cNvSpPr>
            <a:spLocks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863" tIns="45126" rIns="91863" bIns="45126" anchor="b"/>
          <a:lstStyle>
            <a:lvl1pPr defTabSz="928688">
              <a:defRPr>
                <a:solidFill>
                  <a:schemeClr val="tx1"/>
                </a:solidFill>
                <a:latin typeface="Arial" panose="020B0604020202020204" pitchFamily="34" charset="0"/>
                <a:ea typeface="MS PGothic" panose="020B0600070205080204" pitchFamily="34" charset="-128"/>
              </a:defRPr>
            </a:lvl1pPr>
            <a:lvl2pPr marL="742950" indent="-285750" defTabSz="928688">
              <a:defRPr>
                <a:solidFill>
                  <a:schemeClr val="tx1"/>
                </a:solidFill>
                <a:latin typeface="Arial" panose="020B0604020202020204" pitchFamily="34" charset="0"/>
                <a:ea typeface="MS PGothic" panose="020B0600070205080204" pitchFamily="34" charset="-128"/>
              </a:defRPr>
            </a:lvl2pPr>
            <a:lvl3pPr marL="1143000" indent="-228600" defTabSz="928688">
              <a:defRPr>
                <a:solidFill>
                  <a:schemeClr val="tx1"/>
                </a:solidFill>
                <a:latin typeface="Arial" panose="020B0604020202020204" pitchFamily="34" charset="0"/>
                <a:ea typeface="MS PGothic" panose="020B0600070205080204" pitchFamily="34" charset="-128"/>
              </a:defRPr>
            </a:lvl3pPr>
            <a:lvl4pPr marL="1600200" indent="-228600" defTabSz="928688">
              <a:defRPr>
                <a:solidFill>
                  <a:schemeClr val="tx1"/>
                </a:solidFill>
                <a:latin typeface="Arial" panose="020B0604020202020204" pitchFamily="34" charset="0"/>
                <a:ea typeface="MS PGothic" panose="020B0600070205080204" pitchFamily="34" charset="-128"/>
              </a:defRPr>
            </a:lvl4pPr>
            <a:lvl5pPr marL="2057400" indent="-228600" defTabSz="928688">
              <a:defRPr>
                <a:solidFill>
                  <a:schemeClr val="tx1"/>
                </a:solidFill>
                <a:latin typeface="Arial"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a:r>
              <a:rPr lang="en-US" altLang="en-US" sz="1200">
                <a:solidFill>
                  <a:srgbClr val="000000"/>
                </a:solidFill>
                <a:latin typeface="Times New Roman" panose="02020603050405020304" pitchFamily="18" charset="0"/>
              </a:rPr>
              <a:t>1</a:t>
            </a:r>
          </a:p>
        </p:txBody>
      </p:sp>
      <p:sp>
        <p:nvSpPr>
          <p:cNvPr id="8196" name="Rectangle 4">
            <a:extLst>
              <a:ext uri="{FF2B5EF4-FFF2-40B4-BE49-F238E27FC236}">
                <a16:creationId xmlns:a16="http://schemas.microsoft.com/office/drawing/2014/main" id="{096475BB-E989-E446-8B4A-9BA7CC6E32A0}"/>
              </a:ext>
            </a:extLst>
          </p:cNvPr>
          <p:cNvSpPr>
            <a:spLocks noChangeArrowheads="1"/>
          </p:cNvSpPr>
          <p:nvPr/>
        </p:nvSpPr>
        <p:spPr bwMode="auto">
          <a:xfrm>
            <a:off x="0"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solidFill>
                <a:srgbClr val="000000"/>
              </a:solidFill>
            </a:endParaRPr>
          </a:p>
        </p:txBody>
      </p:sp>
      <p:sp>
        <p:nvSpPr>
          <p:cNvPr id="8197" name="Rectangle 5">
            <a:extLst>
              <a:ext uri="{FF2B5EF4-FFF2-40B4-BE49-F238E27FC236}">
                <a16:creationId xmlns:a16="http://schemas.microsoft.com/office/drawing/2014/main" id="{330400DD-FCA4-074E-AE9A-2E75B0FF003A}"/>
              </a:ext>
            </a:extLst>
          </p:cNvPr>
          <p:cNvSpPr>
            <a:spLocks noChangeArrowheads="1"/>
          </p:cNvSpPr>
          <p:nvPr/>
        </p:nvSpPr>
        <p:spPr bwMode="auto">
          <a:xfrm>
            <a:off x="0"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solidFill>
                <a:srgbClr val="000000"/>
              </a:solidFill>
            </a:endParaRPr>
          </a:p>
        </p:txBody>
      </p:sp>
      <p:sp>
        <p:nvSpPr>
          <p:cNvPr id="8198" name="Rectangle 6">
            <a:extLst>
              <a:ext uri="{FF2B5EF4-FFF2-40B4-BE49-F238E27FC236}">
                <a16:creationId xmlns:a16="http://schemas.microsoft.com/office/drawing/2014/main" id="{F09FF9C8-F1D2-EC49-8083-E6CDF3AE0C59}"/>
              </a:ext>
            </a:extLst>
          </p:cNvPr>
          <p:cNvSpPr>
            <a:spLocks noGrp="1" noRot="1" noChangeAspect="1" noChangeArrowheads="1" noTextEdit="1"/>
          </p:cNvSpPr>
          <p:nvPr>
            <p:ph type="sldImg"/>
          </p:nvPr>
        </p:nvSpPr>
        <p:spPr>
          <a:xfrm>
            <a:off x="917575" y="698500"/>
            <a:ext cx="5175250" cy="3451225"/>
          </a:xfrm>
          <a:ln cap="flat"/>
        </p:spPr>
      </p:sp>
      <p:sp>
        <p:nvSpPr>
          <p:cNvPr id="8199" name="Rectangle 7">
            <a:extLst>
              <a:ext uri="{FF2B5EF4-FFF2-40B4-BE49-F238E27FC236}">
                <a16:creationId xmlns:a16="http://schemas.microsoft.com/office/drawing/2014/main" id="{2047579D-5051-1346-A56E-81760D6DB798}"/>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1) https://</a:t>
            </a:r>
            <a:r>
              <a:rPr lang="en-US" altLang="en-US" dirty="0" err="1"/>
              <a:t>shorensteincenter.org</a:t>
            </a:r>
            <a:r>
              <a:rPr lang="en-US" altLang="en-US" dirty="0"/>
              <a:t>/news-coverage-2016-general-election/</a:t>
            </a:r>
          </a:p>
          <a:p>
            <a:endParaRPr lang="en-US" altLang="en-US" dirty="0"/>
          </a:p>
          <a:p>
            <a:r>
              <a:rPr lang="en-US" altLang="en-US" dirty="0"/>
              <a:t>2) </a:t>
            </a:r>
            <a:r>
              <a:rPr lang="en-US" altLang="en-US" dirty="0" err="1"/>
              <a:t>Gilardi</a:t>
            </a:r>
            <a:r>
              <a:rPr lang="en-US" altLang="en-US" dirty="0"/>
              <a:t>, Fabrizio, Theresa Gessler, </a:t>
            </a:r>
            <a:r>
              <a:rPr lang="en-US" altLang="en-US" dirty="0" err="1"/>
              <a:t>Mael</a:t>
            </a:r>
            <a:r>
              <a:rPr lang="en-US" altLang="en-US" dirty="0"/>
              <a:t> </a:t>
            </a:r>
            <a:r>
              <a:rPr lang="en-US" altLang="en-US" dirty="0" err="1"/>
              <a:t>Kubli</a:t>
            </a:r>
            <a:r>
              <a:rPr lang="en-US" altLang="en-US" dirty="0"/>
              <a:t>, and Stefan Muller. “Social Media and Political Agenda Setting.” Political Communication 39, no. 1 (2 January 2022): 39–60</a:t>
            </a:r>
          </a:p>
          <a:p>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3) </a:t>
            </a:r>
            <a:r>
              <a:rPr lang="en-US" dirty="0">
                <a:effectLst/>
              </a:rPr>
              <a:t>Hart, P. S., Chinn, S., &amp; </a:t>
            </a:r>
            <a:r>
              <a:rPr lang="en-US" dirty="0" err="1">
                <a:effectLst/>
              </a:rPr>
              <a:t>Soroka</a:t>
            </a:r>
            <a:r>
              <a:rPr lang="en-US" dirty="0">
                <a:effectLst/>
              </a:rPr>
              <a:t>, S. (2020). Politicization and Polarization in COVID-19 News Coverage. </a:t>
            </a:r>
            <a:r>
              <a:rPr lang="en-US" i="1" dirty="0">
                <a:effectLst/>
              </a:rPr>
              <a:t>Science Communication</a:t>
            </a:r>
            <a:r>
              <a:rPr lang="en-US" dirty="0">
                <a:effectLst/>
              </a:rPr>
              <a:t>, </a:t>
            </a:r>
            <a:r>
              <a:rPr lang="en-US" i="1" dirty="0">
                <a:effectLst/>
              </a:rPr>
              <a:t>42</a:t>
            </a:r>
            <a:r>
              <a:rPr lang="en-US" dirty="0">
                <a:effectLst/>
              </a:rPr>
              <a:t>(5), 679–697. </a:t>
            </a:r>
            <a:r>
              <a:rPr lang="en-US" dirty="0">
                <a:effectLst/>
                <a:hlinkClick r:id="rId3"/>
              </a:rPr>
              <a:t>https://doi.org/10.1177/1075547020950735</a:t>
            </a:r>
            <a:endParaRPr lang="en-US" dirty="0">
              <a:effectLst/>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ffectLst/>
            </a:endParaRPr>
          </a:p>
          <a:p>
            <a:pPr algn="l"/>
            <a:r>
              <a:rPr lang="en-US" b="1" i="0" dirty="0">
                <a:solidFill>
                  <a:srgbClr val="555555"/>
                </a:solidFill>
                <a:effectLst/>
                <a:latin typeface="Open Sans" panose="020B0606030504020204" pitchFamily="34" charset="0"/>
              </a:rPr>
              <a:t>Figure 4</a:t>
            </a:r>
            <a:r>
              <a:rPr lang="en-US" b="0" i="0" dirty="0">
                <a:solidFill>
                  <a:srgbClr val="555555"/>
                </a:solidFill>
                <a:effectLst/>
                <a:latin typeface="Open Sans" panose="020B0606030504020204" pitchFamily="34" charset="0"/>
              </a:rPr>
              <a:t>. Words distinguishing Republicans and Democrats in COVID-19 coverage. (A) Including names, titles, and places; (B) Excluding names, titles, and places.</a:t>
            </a:r>
          </a:p>
          <a:p>
            <a:pPr algn="l"/>
            <a:r>
              <a:rPr lang="en-US" b="0" i="1" dirty="0">
                <a:solidFill>
                  <a:srgbClr val="555555"/>
                </a:solidFill>
                <a:effectLst/>
                <a:latin typeface="Open Sans" panose="020B0606030504020204" pitchFamily="34" charset="0"/>
              </a:rPr>
              <a:t>Note.</a:t>
            </a:r>
            <a:r>
              <a:rPr lang="en-US" b="0" i="0" dirty="0">
                <a:solidFill>
                  <a:srgbClr val="555555"/>
                </a:solidFill>
                <a:effectLst/>
                <a:latin typeface="Open Sans" panose="020B0606030504020204" pitchFamily="34" charset="0"/>
              </a:rPr>
              <a:t> Black words in the bottom half of the comparison clouds are those most closely associated with Republicans and grey words in the top half are most closely associated with Democrats. The size of the words indicates both the frequency of use and distinctiveness of the word with the affiliated party.</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ffectLst/>
            </a:endParaRPr>
          </a:p>
          <a:p>
            <a:endParaRPr lang="en-US" altLang="en-US" dirty="0"/>
          </a:p>
          <a:p>
            <a:endParaRPr lang="en-US" altLang="en-US" dirty="0"/>
          </a:p>
          <a:p>
            <a:endParaRPr lang="en-US" altLang="en-US" dirty="0"/>
          </a:p>
          <a:p>
            <a:endParaRPr lang="en-US"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71FA2D58-EB65-8441-81BA-3F9FE40FACE4}"/>
              </a:ext>
            </a:extLst>
          </p:cNvPr>
          <p:cNvSpPr>
            <a:spLocks noChangeArrowheads="1"/>
          </p:cNvSpPr>
          <p:nvPr/>
        </p:nvSpPr>
        <p:spPr bwMode="auto">
          <a:xfrm>
            <a:off x="3971925"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solidFill>
                <a:srgbClr val="000000"/>
              </a:solidFill>
            </a:endParaRPr>
          </a:p>
        </p:txBody>
      </p:sp>
      <p:sp>
        <p:nvSpPr>
          <p:cNvPr id="6147" name="Rectangle 3">
            <a:extLst>
              <a:ext uri="{FF2B5EF4-FFF2-40B4-BE49-F238E27FC236}">
                <a16:creationId xmlns:a16="http://schemas.microsoft.com/office/drawing/2014/main" id="{751EB00C-A00A-DD43-9C75-5567A5CE4343}"/>
              </a:ext>
            </a:extLst>
          </p:cNvPr>
          <p:cNvSpPr>
            <a:spLocks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863" tIns="45126" rIns="91863" bIns="45126" anchor="b"/>
          <a:lstStyle>
            <a:lvl1pPr defTabSz="928688">
              <a:defRPr>
                <a:solidFill>
                  <a:schemeClr val="tx1"/>
                </a:solidFill>
                <a:latin typeface="Arial" panose="020B0604020202020204" pitchFamily="34" charset="0"/>
                <a:ea typeface="MS PGothic" panose="020B0600070205080204" pitchFamily="34" charset="-128"/>
              </a:defRPr>
            </a:lvl1pPr>
            <a:lvl2pPr marL="742950" indent="-285750" defTabSz="928688">
              <a:defRPr>
                <a:solidFill>
                  <a:schemeClr val="tx1"/>
                </a:solidFill>
                <a:latin typeface="Arial" panose="020B0604020202020204" pitchFamily="34" charset="0"/>
                <a:ea typeface="MS PGothic" panose="020B0600070205080204" pitchFamily="34" charset="-128"/>
              </a:defRPr>
            </a:lvl2pPr>
            <a:lvl3pPr marL="1143000" indent="-228600" defTabSz="928688">
              <a:defRPr>
                <a:solidFill>
                  <a:schemeClr val="tx1"/>
                </a:solidFill>
                <a:latin typeface="Arial" panose="020B0604020202020204" pitchFamily="34" charset="0"/>
                <a:ea typeface="MS PGothic" panose="020B0600070205080204" pitchFamily="34" charset="-128"/>
              </a:defRPr>
            </a:lvl3pPr>
            <a:lvl4pPr marL="1600200" indent="-228600" defTabSz="928688">
              <a:defRPr>
                <a:solidFill>
                  <a:schemeClr val="tx1"/>
                </a:solidFill>
                <a:latin typeface="Arial" panose="020B0604020202020204" pitchFamily="34" charset="0"/>
                <a:ea typeface="MS PGothic" panose="020B0600070205080204" pitchFamily="34" charset="-128"/>
              </a:defRPr>
            </a:lvl4pPr>
            <a:lvl5pPr marL="2057400" indent="-228600" defTabSz="928688">
              <a:defRPr>
                <a:solidFill>
                  <a:schemeClr val="tx1"/>
                </a:solidFill>
                <a:latin typeface="Arial"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a:r>
              <a:rPr lang="en-US" altLang="en-US" sz="1200">
                <a:solidFill>
                  <a:srgbClr val="000000"/>
                </a:solidFill>
                <a:latin typeface="Times New Roman" panose="02020603050405020304" pitchFamily="18" charset="0"/>
              </a:rPr>
              <a:t>1</a:t>
            </a:r>
          </a:p>
        </p:txBody>
      </p:sp>
      <p:sp>
        <p:nvSpPr>
          <p:cNvPr id="6148" name="Rectangle 4">
            <a:extLst>
              <a:ext uri="{FF2B5EF4-FFF2-40B4-BE49-F238E27FC236}">
                <a16:creationId xmlns:a16="http://schemas.microsoft.com/office/drawing/2014/main" id="{DAE18E30-6765-FE49-85C0-0D3E61FBC2C6}"/>
              </a:ext>
            </a:extLst>
          </p:cNvPr>
          <p:cNvSpPr>
            <a:spLocks noChangeArrowheads="1"/>
          </p:cNvSpPr>
          <p:nvPr/>
        </p:nvSpPr>
        <p:spPr bwMode="auto">
          <a:xfrm>
            <a:off x="0"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solidFill>
                <a:srgbClr val="000000"/>
              </a:solidFill>
            </a:endParaRPr>
          </a:p>
        </p:txBody>
      </p:sp>
      <p:sp>
        <p:nvSpPr>
          <p:cNvPr id="6149" name="Rectangle 5">
            <a:extLst>
              <a:ext uri="{FF2B5EF4-FFF2-40B4-BE49-F238E27FC236}">
                <a16:creationId xmlns:a16="http://schemas.microsoft.com/office/drawing/2014/main" id="{CCC70516-4DAC-3F4B-A826-7894162824F7}"/>
              </a:ext>
            </a:extLst>
          </p:cNvPr>
          <p:cNvSpPr>
            <a:spLocks noChangeArrowheads="1"/>
          </p:cNvSpPr>
          <p:nvPr/>
        </p:nvSpPr>
        <p:spPr bwMode="auto">
          <a:xfrm>
            <a:off x="0"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solidFill>
                <a:srgbClr val="000000"/>
              </a:solidFill>
            </a:endParaRPr>
          </a:p>
        </p:txBody>
      </p:sp>
      <p:sp>
        <p:nvSpPr>
          <p:cNvPr id="6150" name="Rectangle 6">
            <a:extLst>
              <a:ext uri="{FF2B5EF4-FFF2-40B4-BE49-F238E27FC236}">
                <a16:creationId xmlns:a16="http://schemas.microsoft.com/office/drawing/2014/main" id="{2214F8D6-21C4-9D40-AC16-16A3F4365F8A}"/>
              </a:ext>
            </a:extLst>
          </p:cNvPr>
          <p:cNvSpPr>
            <a:spLocks noGrp="1" noRot="1" noChangeAspect="1" noChangeArrowheads="1" noTextEdit="1"/>
          </p:cNvSpPr>
          <p:nvPr>
            <p:ph type="sldImg"/>
          </p:nvPr>
        </p:nvSpPr>
        <p:spPr>
          <a:xfrm>
            <a:off x="917575" y="698500"/>
            <a:ext cx="5175250" cy="3451225"/>
          </a:xfrm>
          <a:ln cap="flat"/>
        </p:spPr>
      </p:sp>
      <p:sp>
        <p:nvSpPr>
          <p:cNvPr id="6151" name="Rectangle 7">
            <a:extLst>
              <a:ext uri="{FF2B5EF4-FFF2-40B4-BE49-F238E27FC236}">
                <a16:creationId xmlns:a16="http://schemas.microsoft.com/office/drawing/2014/main" id="{0829C940-D39D-724F-AF03-78518B109053}"/>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92705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0015C239-B163-964B-B920-C03881BDDA71}"/>
              </a:ext>
            </a:extLst>
          </p:cNvPr>
          <p:cNvSpPr>
            <a:spLocks noChangeArrowheads="1"/>
          </p:cNvSpPr>
          <p:nvPr/>
        </p:nvSpPr>
        <p:spPr bwMode="auto">
          <a:xfrm>
            <a:off x="3971925"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solidFill>
                <a:srgbClr val="000000"/>
              </a:solidFill>
            </a:endParaRPr>
          </a:p>
        </p:txBody>
      </p:sp>
      <p:sp>
        <p:nvSpPr>
          <p:cNvPr id="8195" name="Rectangle 3">
            <a:extLst>
              <a:ext uri="{FF2B5EF4-FFF2-40B4-BE49-F238E27FC236}">
                <a16:creationId xmlns:a16="http://schemas.microsoft.com/office/drawing/2014/main" id="{5AC1EF13-5A9E-F444-BE24-18BBE4BB94C7}"/>
              </a:ext>
            </a:extLst>
          </p:cNvPr>
          <p:cNvSpPr>
            <a:spLocks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863" tIns="45126" rIns="91863" bIns="45126" anchor="b"/>
          <a:lstStyle>
            <a:lvl1pPr defTabSz="928688">
              <a:defRPr>
                <a:solidFill>
                  <a:schemeClr val="tx1"/>
                </a:solidFill>
                <a:latin typeface="Arial" panose="020B0604020202020204" pitchFamily="34" charset="0"/>
                <a:ea typeface="MS PGothic" panose="020B0600070205080204" pitchFamily="34" charset="-128"/>
              </a:defRPr>
            </a:lvl1pPr>
            <a:lvl2pPr marL="742950" indent="-285750" defTabSz="928688">
              <a:defRPr>
                <a:solidFill>
                  <a:schemeClr val="tx1"/>
                </a:solidFill>
                <a:latin typeface="Arial" panose="020B0604020202020204" pitchFamily="34" charset="0"/>
                <a:ea typeface="MS PGothic" panose="020B0600070205080204" pitchFamily="34" charset="-128"/>
              </a:defRPr>
            </a:lvl2pPr>
            <a:lvl3pPr marL="1143000" indent="-228600" defTabSz="928688">
              <a:defRPr>
                <a:solidFill>
                  <a:schemeClr val="tx1"/>
                </a:solidFill>
                <a:latin typeface="Arial" panose="020B0604020202020204" pitchFamily="34" charset="0"/>
                <a:ea typeface="MS PGothic" panose="020B0600070205080204" pitchFamily="34" charset="-128"/>
              </a:defRPr>
            </a:lvl3pPr>
            <a:lvl4pPr marL="1600200" indent="-228600" defTabSz="928688">
              <a:defRPr>
                <a:solidFill>
                  <a:schemeClr val="tx1"/>
                </a:solidFill>
                <a:latin typeface="Arial" panose="020B0604020202020204" pitchFamily="34" charset="0"/>
                <a:ea typeface="MS PGothic" panose="020B0600070205080204" pitchFamily="34" charset="-128"/>
              </a:defRPr>
            </a:lvl4pPr>
            <a:lvl5pPr marL="2057400" indent="-228600" defTabSz="928688">
              <a:defRPr>
                <a:solidFill>
                  <a:schemeClr val="tx1"/>
                </a:solidFill>
                <a:latin typeface="Arial"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a:r>
              <a:rPr lang="en-US" altLang="en-US" sz="1200">
                <a:solidFill>
                  <a:srgbClr val="000000"/>
                </a:solidFill>
                <a:latin typeface="Times New Roman" panose="02020603050405020304" pitchFamily="18" charset="0"/>
              </a:rPr>
              <a:t>1</a:t>
            </a:r>
          </a:p>
        </p:txBody>
      </p:sp>
      <p:sp>
        <p:nvSpPr>
          <p:cNvPr id="8196" name="Rectangle 4">
            <a:extLst>
              <a:ext uri="{FF2B5EF4-FFF2-40B4-BE49-F238E27FC236}">
                <a16:creationId xmlns:a16="http://schemas.microsoft.com/office/drawing/2014/main" id="{096475BB-E989-E446-8B4A-9BA7CC6E32A0}"/>
              </a:ext>
            </a:extLst>
          </p:cNvPr>
          <p:cNvSpPr>
            <a:spLocks noChangeArrowheads="1"/>
          </p:cNvSpPr>
          <p:nvPr/>
        </p:nvSpPr>
        <p:spPr bwMode="auto">
          <a:xfrm>
            <a:off x="0"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solidFill>
                <a:srgbClr val="000000"/>
              </a:solidFill>
            </a:endParaRPr>
          </a:p>
        </p:txBody>
      </p:sp>
      <p:sp>
        <p:nvSpPr>
          <p:cNvPr id="8197" name="Rectangle 5">
            <a:extLst>
              <a:ext uri="{FF2B5EF4-FFF2-40B4-BE49-F238E27FC236}">
                <a16:creationId xmlns:a16="http://schemas.microsoft.com/office/drawing/2014/main" id="{330400DD-FCA4-074E-AE9A-2E75B0FF003A}"/>
              </a:ext>
            </a:extLst>
          </p:cNvPr>
          <p:cNvSpPr>
            <a:spLocks noChangeArrowheads="1"/>
          </p:cNvSpPr>
          <p:nvPr/>
        </p:nvSpPr>
        <p:spPr bwMode="auto">
          <a:xfrm>
            <a:off x="0"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solidFill>
                <a:srgbClr val="000000"/>
              </a:solidFill>
            </a:endParaRPr>
          </a:p>
        </p:txBody>
      </p:sp>
      <p:sp>
        <p:nvSpPr>
          <p:cNvPr id="8198" name="Rectangle 6">
            <a:extLst>
              <a:ext uri="{FF2B5EF4-FFF2-40B4-BE49-F238E27FC236}">
                <a16:creationId xmlns:a16="http://schemas.microsoft.com/office/drawing/2014/main" id="{F09FF9C8-F1D2-EC49-8083-E6CDF3AE0C59}"/>
              </a:ext>
            </a:extLst>
          </p:cNvPr>
          <p:cNvSpPr>
            <a:spLocks noGrp="1" noRot="1" noChangeAspect="1" noChangeArrowheads="1" noTextEdit="1"/>
          </p:cNvSpPr>
          <p:nvPr>
            <p:ph type="sldImg"/>
          </p:nvPr>
        </p:nvSpPr>
        <p:spPr>
          <a:xfrm>
            <a:off x="917575" y="698500"/>
            <a:ext cx="5175250" cy="3451225"/>
          </a:xfrm>
          <a:ln cap="flat"/>
        </p:spPr>
      </p:sp>
      <p:sp>
        <p:nvSpPr>
          <p:cNvPr id="8199" name="Rectangle 7">
            <a:extLst>
              <a:ext uri="{FF2B5EF4-FFF2-40B4-BE49-F238E27FC236}">
                <a16:creationId xmlns:a16="http://schemas.microsoft.com/office/drawing/2014/main" id="{2047579D-5051-1346-A56E-81760D6DB798}"/>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Formal definition from </a:t>
            </a:r>
            <a:r>
              <a:rPr lang="en-US" sz="1800" dirty="0" err="1">
                <a:effectLst/>
              </a:rPr>
              <a:t>Birkenmaier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Computational text analysis methods (CTAM) analyze written or spoken language, where ‘text as data’ is used as a source in research. Whereas the term CTAM encompasses diverse methods and applications, it commonly entails the use of algorithms and automated software tools to analyze texts, varying in the extent of human supervision required (Grimmer &amp; Stewart, 2013). In communication research, CTAM are usually applied to study and operationalize social science constructs, namely, abstract and theoretical concepts which are not directly observable, such as emotions, audience frames, or ideology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Krippendorff</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2018).</a:t>
            </a:r>
          </a:p>
          <a:p>
            <a:pPr marL="0" marR="0">
              <a:spcBef>
                <a:spcPts val="0"/>
              </a:spcBef>
              <a:spcAft>
                <a:spcPts val="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ts val="0"/>
              </a:spcBef>
              <a:spcAft>
                <a:spcPts val="0"/>
              </a:spcAft>
              <a:buClrTx/>
              <a:buSzTx/>
              <a:buFontTx/>
              <a:buNone/>
              <a:tabLst/>
              <a:defRPr/>
            </a:pPr>
            <a:r>
              <a:rPr lang="en-US" sz="1800" dirty="0" err="1">
                <a:effectLst/>
              </a:rPr>
              <a:t>Birkenmaier</a:t>
            </a:r>
            <a:r>
              <a:rPr lang="en-US" sz="1800" dirty="0">
                <a:effectLst/>
              </a:rPr>
              <a:t>, L., Lechner, C. M., &amp; Wagner, C. (2023). The Search for Solid Ground in Text as Data: A Systematic Review of Validation Practices and Practical Recommendations for Validation. </a:t>
            </a:r>
            <a:r>
              <a:rPr lang="en-US" sz="1800" i="1" dirty="0">
                <a:effectLst/>
              </a:rPr>
              <a:t>Communication Methods and Measures</a:t>
            </a:r>
            <a:r>
              <a:rPr lang="en-US" sz="1800" dirty="0">
                <a:effectLst/>
              </a:rPr>
              <a:t>, </a:t>
            </a:r>
            <a:r>
              <a:rPr lang="en-US" sz="1800" i="1" dirty="0">
                <a:effectLst/>
              </a:rPr>
              <a:t>0</a:t>
            </a:r>
            <a:r>
              <a:rPr lang="en-US" sz="1800" dirty="0">
                <a:effectLst/>
              </a:rPr>
              <a:t>(0), 1–29. </a:t>
            </a:r>
            <a:r>
              <a:rPr lang="en-US" sz="1800" dirty="0">
                <a:effectLst/>
                <a:hlinkClick r:id="rId3"/>
              </a:rPr>
              <a:t>https://doi.org/10.1080/19312458.2023.2285765</a:t>
            </a:r>
            <a:endParaRPr lang="en-US" sz="1800" dirty="0">
              <a:effectLst/>
            </a:endParaRPr>
          </a:p>
          <a:p>
            <a:pPr marL="0" marR="0">
              <a:spcBef>
                <a:spcPts val="0"/>
              </a:spcBef>
              <a:spcAft>
                <a:spcPts val="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altLang="en-US" dirty="0"/>
          </a:p>
        </p:txBody>
      </p:sp>
    </p:spTree>
    <p:extLst>
      <p:ext uri="{BB962C8B-B14F-4D97-AF65-F5344CB8AC3E}">
        <p14:creationId xmlns:p14="http://schemas.microsoft.com/office/powerpoint/2010/main" val="2527046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9CCCD76B-3F88-F94B-B9F9-A7550B91B1F9}"/>
              </a:ext>
            </a:extLst>
          </p:cNvPr>
          <p:cNvSpPr>
            <a:spLocks noChangeArrowheads="1"/>
          </p:cNvSpPr>
          <p:nvPr/>
        </p:nvSpPr>
        <p:spPr bwMode="auto">
          <a:xfrm>
            <a:off x="3971925"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45059" name="Rectangle 3">
            <a:extLst>
              <a:ext uri="{FF2B5EF4-FFF2-40B4-BE49-F238E27FC236}">
                <a16:creationId xmlns:a16="http://schemas.microsoft.com/office/drawing/2014/main" id="{34BCC54B-51D2-EE4B-B826-0664A3B4D5E0}"/>
              </a:ext>
            </a:extLst>
          </p:cNvPr>
          <p:cNvSpPr>
            <a:spLocks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863" tIns="45126" rIns="91863" bIns="45126" anchor="b"/>
          <a:lstStyle>
            <a:lvl1pPr defTabSz="928688">
              <a:defRPr>
                <a:solidFill>
                  <a:schemeClr val="tx1"/>
                </a:solidFill>
                <a:latin typeface="Arial" panose="020B0604020202020204" pitchFamily="34" charset="0"/>
                <a:ea typeface="MS PGothic" panose="020B0600070205080204" pitchFamily="34" charset="-128"/>
              </a:defRPr>
            </a:lvl1pPr>
            <a:lvl2pPr marL="742950" indent="-285750" defTabSz="928688">
              <a:defRPr>
                <a:solidFill>
                  <a:schemeClr val="tx1"/>
                </a:solidFill>
                <a:latin typeface="Arial" panose="020B0604020202020204" pitchFamily="34" charset="0"/>
                <a:ea typeface="MS PGothic" panose="020B0600070205080204" pitchFamily="34" charset="-128"/>
              </a:defRPr>
            </a:lvl2pPr>
            <a:lvl3pPr marL="1143000" indent="-228600" defTabSz="928688">
              <a:defRPr>
                <a:solidFill>
                  <a:schemeClr val="tx1"/>
                </a:solidFill>
                <a:latin typeface="Arial" panose="020B0604020202020204" pitchFamily="34" charset="0"/>
                <a:ea typeface="MS PGothic" panose="020B0600070205080204" pitchFamily="34" charset="-128"/>
              </a:defRPr>
            </a:lvl3pPr>
            <a:lvl4pPr marL="1600200" indent="-228600" defTabSz="928688">
              <a:defRPr>
                <a:solidFill>
                  <a:schemeClr val="tx1"/>
                </a:solidFill>
                <a:latin typeface="Arial" panose="020B0604020202020204" pitchFamily="34" charset="0"/>
                <a:ea typeface="MS PGothic" panose="020B0600070205080204" pitchFamily="34" charset="-128"/>
              </a:defRPr>
            </a:lvl4pPr>
            <a:lvl5pPr marL="2057400" indent="-228600" defTabSz="928688">
              <a:defRPr>
                <a:solidFill>
                  <a:schemeClr val="tx1"/>
                </a:solidFill>
                <a:latin typeface="Arial"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a:r>
              <a:rPr lang="en-US" altLang="en-US" sz="1200">
                <a:latin typeface="Times New Roman" panose="02020603050405020304" pitchFamily="18" charset="0"/>
              </a:rPr>
              <a:t>1</a:t>
            </a:r>
          </a:p>
        </p:txBody>
      </p:sp>
      <p:sp>
        <p:nvSpPr>
          <p:cNvPr id="45060" name="Rectangle 4">
            <a:extLst>
              <a:ext uri="{FF2B5EF4-FFF2-40B4-BE49-F238E27FC236}">
                <a16:creationId xmlns:a16="http://schemas.microsoft.com/office/drawing/2014/main" id="{8F13984E-2996-EE45-A6E6-5703EC63BB8F}"/>
              </a:ext>
            </a:extLst>
          </p:cNvPr>
          <p:cNvSpPr>
            <a:spLocks noChangeArrowheads="1"/>
          </p:cNvSpPr>
          <p:nvPr/>
        </p:nvSpPr>
        <p:spPr bwMode="auto">
          <a:xfrm>
            <a:off x="0"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45061" name="Rectangle 5">
            <a:extLst>
              <a:ext uri="{FF2B5EF4-FFF2-40B4-BE49-F238E27FC236}">
                <a16:creationId xmlns:a16="http://schemas.microsoft.com/office/drawing/2014/main" id="{B4C9C129-E0B4-B34F-8A55-9C0C3A5E53CF}"/>
              </a:ext>
            </a:extLst>
          </p:cNvPr>
          <p:cNvSpPr>
            <a:spLocks noChangeArrowheads="1"/>
          </p:cNvSpPr>
          <p:nvPr/>
        </p:nvSpPr>
        <p:spPr bwMode="auto">
          <a:xfrm>
            <a:off x="0"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45062" name="Rectangle 6">
            <a:extLst>
              <a:ext uri="{FF2B5EF4-FFF2-40B4-BE49-F238E27FC236}">
                <a16:creationId xmlns:a16="http://schemas.microsoft.com/office/drawing/2014/main" id="{D535497F-3E01-5F41-A37B-918C7440701D}"/>
              </a:ext>
            </a:extLst>
          </p:cNvPr>
          <p:cNvSpPr>
            <a:spLocks noGrp="1" noRot="1" noChangeAspect="1" noChangeArrowheads="1" noTextEdit="1"/>
          </p:cNvSpPr>
          <p:nvPr>
            <p:ph type="sldImg"/>
          </p:nvPr>
        </p:nvSpPr>
        <p:spPr>
          <a:xfrm>
            <a:off x="917575" y="698500"/>
            <a:ext cx="5175250" cy="3451225"/>
          </a:xfrm>
          <a:ln cap="flat"/>
        </p:spPr>
      </p:sp>
      <p:sp>
        <p:nvSpPr>
          <p:cNvPr id="45063" name="Rectangle 7">
            <a:extLst>
              <a:ext uri="{FF2B5EF4-FFF2-40B4-BE49-F238E27FC236}">
                <a16:creationId xmlns:a16="http://schemas.microsoft.com/office/drawing/2014/main" id="{F57D5D3A-F59C-D743-80AA-4DD9191B96E9}"/>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effectLst/>
              </a:rPr>
              <a:t>Birkenmaier</a:t>
            </a:r>
            <a:r>
              <a:rPr lang="en-US" dirty="0">
                <a:effectLst/>
              </a:rPr>
              <a:t>, L., Lechner, C. M., &amp; Wagner, C. (2023). The Search for Solid Ground in Text as Data: A Systematic Review of Validation Practices and Practical Recommendations for Validation. </a:t>
            </a:r>
            <a:r>
              <a:rPr lang="en-US" i="1" dirty="0">
                <a:effectLst/>
              </a:rPr>
              <a:t>Communication Methods and Measures</a:t>
            </a:r>
            <a:r>
              <a:rPr lang="en-US" dirty="0">
                <a:effectLst/>
              </a:rPr>
              <a:t>, </a:t>
            </a:r>
            <a:r>
              <a:rPr lang="en-US" i="1" dirty="0">
                <a:effectLst/>
              </a:rPr>
              <a:t>0</a:t>
            </a:r>
            <a:r>
              <a:rPr lang="en-US" dirty="0">
                <a:effectLst/>
              </a:rPr>
              <a:t>(0), 1–29. </a:t>
            </a:r>
            <a:r>
              <a:rPr lang="en-US" dirty="0">
                <a:effectLst/>
                <a:hlinkClick r:id="rId3"/>
              </a:rPr>
              <a:t>https://doi.org/10.1080/19312458.2023.2285765</a:t>
            </a:r>
            <a:endParaRPr lang="en-US" dirty="0">
              <a:effectLst/>
            </a:endParaRPr>
          </a:p>
          <a:p>
            <a:endParaRPr lang="en-US" altLang="en-US" dirty="0"/>
          </a:p>
        </p:txBody>
      </p:sp>
    </p:spTree>
    <p:extLst>
      <p:ext uri="{BB962C8B-B14F-4D97-AF65-F5344CB8AC3E}">
        <p14:creationId xmlns:p14="http://schemas.microsoft.com/office/powerpoint/2010/main" val="3138477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0015C239-B163-964B-B920-C03881BDDA71}"/>
              </a:ext>
            </a:extLst>
          </p:cNvPr>
          <p:cNvSpPr>
            <a:spLocks noChangeArrowheads="1"/>
          </p:cNvSpPr>
          <p:nvPr/>
        </p:nvSpPr>
        <p:spPr bwMode="auto">
          <a:xfrm>
            <a:off x="3971925"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solidFill>
                <a:srgbClr val="000000"/>
              </a:solidFill>
            </a:endParaRPr>
          </a:p>
        </p:txBody>
      </p:sp>
      <p:sp>
        <p:nvSpPr>
          <p:cNvPr id="8195" name="Rectangle 3">
            <a:extLst>
              <a:ext uri="{FF2B5EF4-FFF2-40B4-BE49-F238E27FC236}">
                <a16:creationId xmlns:a16="http://schemas.microsoft.com/office/drawing/2014/main" id="{5AC1EF13-5A9E-F444-BE24-18BBE4BB94C7}"/>
              </a:ext>
            </a:extLst>
          </p:cNvPr>
          <p:cNvSpPr>
            <a:spLocks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863" tIns="45126" rIns="91863" bIns="45126" anchor="b"/>
          <a:lstStyle>
            <a:lvl1pPr defTabSz="928688">
              <a:defRPr>
                <a:solidFill>
                  <a:schemeClr val="tx1"/>
                </a:solidFill>
                <a:latin typeface="Arial" panose="020B0604020202020204" pitchFamily="34" charset="0"/>
                <a:ea typeface="MS PGothic" panose="020B0600070205080204" pitchFamily="34" charset="-128"/>
              </a:defRPr>
            </a:lvl1pPr>
            <a:lvl2pPr marL="742950" indent="-285750" defTabSz="928688">
              <a:defRPr>
                <a:solidFill>
                  <a:schemeClr val="tx1"/>
                </a:solidFill>
                <a:latin typeface="Arial" panose="020B0604020202020204" pitchFamily="34" charset="0"/>
                <a:ea typeface="MS PGothic" panose="020B0600070205080204" pitchFamily="34" charset="-128"/>
              </a:defRPr>
            </a:lvl2pPr>
            <a:lvl3pPr marL="1143000" indent="-228600" defTabSz="928688">
              <a:defRPr>
                <a:solidFill>
                  <a:schemeClr val="tx1"/>
                </a:solidFill>
                <a:latin typeface="Arial" panose="020B0604020202020204" pitchFamily="34" charset="0"/>
                <a:ea typeface="MS PGothic" panose="020B0600070205080204" pitchFamily="34" charset="-128"/>
              </a:defRPr>
            </a:lvl3pPr>
            <a:lvl4pPr marL="1600200" indent="-228600" defTabSz="928688">
              <a:defRPr>
                <a:solidFill>
                  <a:schemeClr val="tx1"/>
                </a:solidFill>
                <a:latin typeface="Arial" panose="020B0604020202020204" pitchFamily="34" charset="0"/>
                <a:ea typeface="MS PGothic" panose="020B0600070205080204" pitchFamily="34" charset="-128"/>
              </a:defRPr>
            </a:lvl4pPr>
            <a:lvl5pPr marL="2057400" indent="-228600" defTabSz="928688">
              <a:defRPr>
                <a:solidFill>
                  <a:schemeClr val="tx1"/>
                </a:solidFill>
                <a:latin typeface="Arial"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a:r>
              <a:rPr lang="en-US" altLang="en-US" sz="1200">
                <a:solidFill>
                  <a:srgbClr val="000000"/>
                </a:solidFill>
                <a:latin typeface="Times New Roman" panose="02020603050405020304" pitchFamily="18" charset="0"/>
              </a:rPr>
              <a:t>1</a:t>
            </a:r>
          </a:p>
        </p:txBody>
      </p:sp>
      <p:sp>
        <p:nvSpPr>
          <p:cNvPr id="8196" name="Rectangle 4">
            <a:extLst>
              <a:ext uri="{FF2B5EF4-FFF2-40B4-BE49-F238E27FC236}">
                <a16:creationId xmlns:a16="http://schemas.microsoft.com/office/drawing/2014/main" id="{096475BB-E989-E446-8B4A-9BA7CC6E32A0}"/>
              </a:ext>
            </a:extLst>
          </p:cNvPr>
          <p:cNvSpPr>
            <a:spLocks noChangeArrowheads="1"/>
          </p:cNvSpPr>
          <p:nvPr/>
        </p:nvSpPr>
        <p:spPr bwMode="auto">
          <a:xfrm>
            <a:off x="0"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solidFill>
                <a:srgbClr val="000000"/>
              </a:solidFill>
            </a:endParaRPr>
          </a:p>
        </p:txBody>
      </p:sp>
      <p:sp>
        <p:nvSpPr>
          <p:cNvPr id="8197" name="Rectangle 5">
            <a:extLst>
              <a:ext uri="{FF2B5EF4-FFF2-40B4-BE49-F238E27FC236}">
                <a16:creationId xmlns:a16="http://schemas.microsoft.com/office/drawing/2014/main" id="{330400DD-FCA4-074E-AE9A-2E75B0FF003A}"/>
              </a:ext>
            </a:extLst>
          </p:cNvPr>
          <p:cNvSpPr>
            <a:spLocks noChangeArrowheads="1"/>
          </p:cNvSpPr>
          <p:nvPr/>
        </p:nvSpPr>
        <p:spPr bwMode="auto">
          <a:xfrm>
            <a:off x="0"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solidFill>
                <a:srgbClr val="000000"/>
              </a:solidFill>
            </a:endParaRPr>
          </a:p>
        </p:txBody>
      </p:sp>
      <p:sp>
        <p:nvSpPr>
          <p:cNvPr id="8198" name="Rectangle 6">
            <a:extLst>
              <a:ext uri="{FF2B5EF4-FFF2-40B4-BE49-F238E27FC236}">
                <a16:creationId xmlns:a16="http://schemas.microsoft.com/office/drawing/2014/main" id="{F09FF9C8-F1D2-EC49-8083-E6CDF3AE0C59}"/>
              </a:ext>
            </a:extLst>
          </p:cNvPr>
          <p:cNvSpPr>
            <a:spLocks noGrp="1" noRot="1" noChangeAspect="1" noChangeArrowheads="1" noTextEdit="1"/>
          </p:cNvSpPr>
          <p:nvPr>
            <p:ph type="sldImg"/>
          </p:nvPr>
        </p:nvSpPr>
        <p:spPr>
          <a:xfrm>
            <a:off x="917575" y="698500"/>
            <a:ext cx="5175250" cy="3451225"/>
          </a:xfrm>
          <a:ln cap="flat"/>
        </p:spPr>
      </p:sp>
      <p:sp>
        <p:nvSpPr>
          <p:cNvPr id="8199" name="Rectangle 7">
            <a:extLst>
              <a:ext uri="{FF2B5EF4-FFF2-40B4-BE49-F238E27FC236}">
                <a16:creationId xmlns:a16="http://schemas.microsoft.com/office/drawing/2014/main" id="{2047579D-5051-1346-A56E-81760D6DB798}"/>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2060303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9CCCD76B-3F88-F94B-B9F9-A7550B91B1F9}"/>
              </a:ext>
            </a:extLst>
          </p:cNvPr>
          <p:cNvSpPr>
            <a:spLocks noChangeArrowheads="1"/>
          </p:cNvSpPr>
          <p:nvPr/>
        </p:nvSpPr>
        <p:spPr bwMode="auto">
          <a:xfrm>
            <a:off x="3971925"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45059" name="Rectangle 3">
            <a:extLst>
              <a:ext uri="{FF2B5EF4-FFF2-40B4-BE49-F238E27FC236}">
                <a16:creationId xmlns:a16="http://schemas.microsoft.com/office/drawing/2014/main" id="{34BCC54B-51D2-EE4B-B826-0664A3B4D5E0}"/>
              </a:ext>
            </a:extLst>
          </p:cNvPr>
          <p:cNvSpPr>
            <a:spLocks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863" tIns="45126" rIns="91863" bIns="45126" anchor="b"/>
          <a:lstStyle>
            <a:lvl1pPr defTabSz="928688">
              <a:defRPr>
                <a:solidFill>
                  <a:schemeClr val="tx1"/>
                </a:solidFill>
                <a:latin typeface="Arial" panose="020B0604020202020204" pitchFamily="34" charset="0"/>
                <a:ea typeface="MS PGothic" panose="020B0600070205080204" pitchFamily="34" charset="-128"/>
              </a:defRPr>
            </a:lvl1pPr>
            <a:lvl2pPr marL="742950" indent="-285750" defTabSz="928688">
              <a:defRPr>
                <a:solidFill>
                  <a:schemeClr val="tx1"/>
                </a:solidFill>
                <a:latin typeface="Arial" panose="020B0604020202020204" pitchFamily="34" charset="0"/>
                <a:ea typeface="MS PGothic" panose="020B0600070205080204" pitchFamily="34" charset="-128"/>
              </a:defRPr>
            </a:lvl2pPr>
            <a:lvl3pPr marL="1143000" indent="-228600" defTabSz="928688">
              <a:defRPr>
                <a:solidFill>
                  <a:schemeClr val="tx1"/>
                </a:solidFill>
                <a:latin typeface="Arial" panose="020B0604020202020204" pitchFamily="34" charset="0"/>
                <a:ea typeface="MS PGothic" panose="020B0600070205080204" pitchFamily="34" charset="-128"/>
              </a:defRPr>
            </a:lvl3pPr>
            <a:lvl4pPr marL="1600200" indent="-228600" defTabSz="928688">
              <a:defRPr>
                <a:solidFill>
                  <a:schemeClr val="tx1"/>
                </a:solidFill>
                <a:latin typeface="Arial" panose="020B0604020202020204" pitchFamily="34" charset="0"/>
                <a:ea typeface="MS PGothic" panose="020B0600070205080204" pitchFamily="34" charset="-128"/>
              </a:defRPr>
            </a:lvl4pPr>
            <a:lvl5pPr marL="2057400" indent="-228600" defTabSz="928688">
              <a:defRPr>
                <a:solidFill>
                  <a:schemeClr val="tx1"/>
                </a:solidFill>
                <a:latin typeface="Arial"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a:r>
              <a:rPr lang="en-US" altLang="en-US" sz="1200">
                <a:latin typeface="Times New Roman" panose="02020603050405020304" pitchFamily="18" charset="0"/>
              </a:rPr>
              <a:t>1</a:t>
            </a:r>
          </a:p>
        </p:txBody>
      </p:sp>
      <p:sp>
        <p:nvSpPr>
          <p:cNvPr id="45060" name="Rectangle 4">
            <a:extLst>
              <a:ext uri="{FF2B5EF4-FFF2-40B4-BE49-F238E27FC236}">
                <a16:creationId xmlns:a16="http://schemas.microsoft.com/office/drawing/2014/main" id="{8F13984E-2996-EE45-A6E6-5703EC63BB8F}"/>
              </a:ext>
            </a:extLst>
          </p:cNvPr>
          <p:cNvSpPr>
            <a:spLocks noChangeArrowheads="1"/>
          </p:cNvSpPr>
          <p:nvPr/>
        </p:nvSpPr>
        <p:spPr bwMode="auto">
          <a:xfrm>
            <a:off x="0"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45061" name="Rectangle 5">
            <a:extLst>
              <a:ext uri="{FF2B5EF4-FFF2-40B4-BE49-F238E27FC236}">
                <a16:creationId xmlns:a16="http://schemas.microsoft.com/office/drawing/2014/main" id="{B4C9C129-E0B4-B34F-8A55-9C0C3A5E53CF}"/>
              </a:ext>
            </a:extLst>
          </p:cNvPr>
          <p:cNvSpPr>
            <a:spLocks noChangeArrowheads="1"/>
          </p:cNvSpPr>
          <p:nvPr/>
        </p:nvSpPr>
        <p:spPr bwMode="auto">
          <a:xfrm>
            <a:off x="0"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45062" name="Rectangle 6">
            <a:extLst>
              <a:ext uri="{FF2B5EF4-FFF2-40B4-BE49-F238E27FC236}">
                <a16:creationId xmlns:a16="http://schemas.microsoft.com/office/drawing/2014/main" id="{D535497F-3E01-5F41-A37B-918C7440701D}"/>
              </a:ext>
            </a:extLst>
          </p:cNvPr>
          <p:cNvSpPr>
            <a:spLocks noGrp="1" noRot="1" noChangeAspect="1" noChangeArrowheads="1" noTextEdit="1"/>
          </p:cNvSpPr>
          <p:nvPr>
            <p:ph type="sldImg"/>
          </p:nvPr>
        </p:nvSpPr>
        <p:spPr>
          <a:xfrm>
            <a:off x="917575" y="698500"/>
            <a:ext cx="5175250" cy="3451225"/>
          </a:xfrm>
          <a:ln cap="flat"/>
        </p:spPr>
      </p:sp>
      <p:sp>
        <p:nvSpPr>
          <p:cNvPr id="45063" name="Rectangle 7">
            <a:extLst>
              <a:ext uri="{FF2B5EF4-FFF2-40B4-BE49-F238E27FC236}">
                <a16:creationId xmlns:a16="http://schemas.microsoft.com/office/drawing/2014/main" id="{F57D5D3A-F59C-D743-80AA-4DD9191B96E9}"/>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effectLst/>
              </a:rPr>
              <a:t>Birkenmaier</a:t>
            </a:r>
            <a:r>
              <a:rPr lang="en-US" dirty="0">
                <a:effectLst/>
              </a:rPr>
              <a:t>, L., Lechner, C. M., &amp; Wagner, C. (2023). The Search for Solid Ground in Text as Data: A Systematic Review of Validation Practices and Practical Recommendations for Validation. </a:t>
            </a:r>
            <a:r>
              <a:rPr lang="en-US" i="1" dirty="0">
                <a:effectLst/>
              </a:rPr>
              <a:t>Communication Methods and Measures</a:t>
            </a:r>
            <a:r>
              <a:rPr lang="en-US" dirty="0">
                <a:effectLst/>
              </a:rPr>
              <a:t>, </a:t>
            </a:r>
            <a:r>
              <a:rPr lang="en-US" i="1" dirty="0">
                <a:effectLst/>
              </a:rPr>
              <a:t>0</a:t>
            </a:r>
            <a:r>
              <a:rPr lang="en-US" dirty="0">
                <a:effectLst/>
              </a:rPr>
              <a:t>(0), 1–29. </a:t>
            </a:r>
            <a:r>
              <a:rPr lang="en-US" dirty="0">
                <a:effectLst/>
                <a:hlinkClick r:id="rId3"/>
              </a:rPr>
              <a:t>https://doi.org/10.1080/19312458.2023.2285765</a:t>
            </a:r>
            <a:endParaRPr lang="en-US" dirty="0">
              <a:effectLst/>
            </a:endParaRPr>
          </a:p>
          <a:p>
            <a:endParaRPr lang="en-US" altLang="en-US" dirty="0"/>
          </a:p>
        </p:txBody>
      </p:sp>
    </p:spTree>
    <p:extLst>
      <p:ext uri="{BB962C8B-B14F-4D97-AF65-F5344CB8AC3E}">
        <p14:creationId xmlns:p14="http://schemas.microsoft.com/office/powerpoint/2010/main" val="3317813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9CCCD76B-3F88-F94B-B9F9-A7550B91B1F9}"/>
              </a:ext>
            </a:extLst>
          </p:cNvPr>
          <p:cNvSpPr>
            <a:spLocks noChangeArrowheads="1"/>
          </p:cNvSpPr>
          <p:nvPr/>
        </p:nvSpPr>
        <p:spPr bwMode="auto">
          <a:xfrm>
            <a:off x="3971925"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45059" name="Rectangle 3">
            <a:extLst>
              <a:ext uri="{FF2B5EF4-FFF2-40B4-BE49-F238E27FC236}">
                <a16:creationId xmlns:a16="http://schemas.microsoft.com/office/drawing/2014/main" id="{34BCC54B-51D2-EE4B-B826-0664A3B4D5E0}"/>
              </a:ext>
            </a:extLst>
          </p:cNvPr>
          <p:cNvSpPr>
            <a:spLocks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863" tIns="45126" rIns="91863" bIns="45126" anchor="b"/>
          <a:lstStyle>
            <a:lvl1pPr defTabSz="928688">
              <a:defRPr>
                <a:solidFill>
                  <a:schemeClr val="tx1"/>
                </a:solidFill>
                <a:latin typeface="Arial" panose="020B0604020202020204" pitchFamily="34" charset="0"/>
                <a:ea typeface="MS PGothic" panose="020B0600070205080204" pitchFamily="34" charset="-128"/>
              </a:defRPr>
            </a:lvl1pPr>
            <a:lvl2pPr marL="742950" indent="-285750" defTabSz="928688">
              <a:defRPr>
                <a:solidFill>
                  <a:schemeClr val="tx1"/>
                </a:solidFill>
                <a:latin typeface="Arial" panose="020B0604020202020204" pitchFamily="34" charset="0"/>
                <a:ea typeface="MS PGothic" panose="020B0600070205080204" pitchFamily="34" charset="-128"/>
              </a:defRPr>
            </a:lvl2pPr>
            <a:lvl3pPr marL="1143000" indent="-228600" defTabSz="928688">
              <a:defRPr>
                <a:solidFill>
                  <a:schemeClr val="tx1"/>
                </a:solidFill>
                <a:latin typeface="Arial" panose="020B0604020202020204" pitchFamily="34" charset="0"/>
                <a:ea typeface="MS PGothic" panose="020B0600070205080204" pitchFamily="34" charset="-128"/>
              </a:defRPr>
            </a:lvl3pPr>
            <a:lvl4pPr marL="1600200" indent="-228600" defTabSz="928688">
              <a:defRPr>
                <a:solidFill>
                  <a:schemeClr val="tx1"/>
                </a:solidFill>
                <a:latin typeface="Arial" panose="020B0604020202020204" pitchFamily="34" charset="0"/>
                <a:ea typeface="MS PGothic" panose="020B0600070205080204" pitchFamily="34" charset="-128"/>
              </a:defRPr>
            </a:lvl4pPr>
            <a:lvl5pPr marL="2057400" indent="-228600" defTabSz="928688">
              <a:defRPr>
                <a:solidFill>
                  <a:schemeClr val="tx1"/>
                </a:solidFill>
                <a:latin typeface="Arial"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a:r>
              <a:rPr lang="en-US" altLang="en-US" sz="1200">
                <a:latin typeface="Times New Roman" panose="02020603050405020304" pitchFamily="18" charset="0"/>
              </a:rPr>
              <a:t>1</a:t>
            </a:r>
          </a:p>
        </p:txBody>
      </p:sp>
      <p:sp>
        <p:nvSpPr>
          <p:cNvPr id="45060" name="Rectangle 4">
            <a:extLst>
              <a:ext uri="{FF2B5EF4-FFF2-40B4-BE49-F238E27FC236}">
                <a16:creationId xmlns:a16="http://schemas.microsoft.com/office/drawing/2014/main" id="{8F13984E-2996-EE45-A6E6-5703EC63BB8F}"/>
              </a:ext>
            </a:extLst>
          </p:cNvPr>
          <p:cNvSpPr>
            <a:spLocks noChangeArrowheads="1"/>
          </p:cNvSpPr>
          <p:nvPr/>
        </p:nvSpPr>
        <p:spPr bwMode="auto">
          <a:xfrm>
            <a:off x="0"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45061" name="Rectangle 5">
            <a:extLst>
              <a:ext uri="{FF2B5EF4-FFF2-40B4-BE49-F238E27FC236}">
                <a16:creationId xmlns:a16="http://schemas.microsoft.com/office/drawing/2014/main" id="{B4C9C129-E0B4-B34F-8A55-9C0C3A5E53CF}"/>
              </a:ext>
            </a:extLst>
          </p:cNvPr>
          <p:cNvSpPr>
            <a:spLocks noChangeArrowheads="1"/>
          </p:cNvSpPr>
          <p:nvPr/>
        </p:nvSpPr>
        <p:spPr bwMode="auto">
          <a:xfrm>
            <a:off x="0"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45062" name="Rectangle 6">
            <a:extLst>
              <a:ext uri="{FF2B5EF4-FFF2-40B4-BE49-F238E27FC236}">
                <a16:creationId xmlns:a16="http://schemas.microsoft.com/office/drawing/2014/main" id="{D535497F-3E01-5F41-A37B-918C7440701D}"/>
              </a:ext>
            </a:extLst>
          </p:cNvPr>
          <p:cNvSpPr>
            <a:spLocks noGrp="1" noRot="1" noChangeAspect="1" noChangeArrowheads="1" noTextEdit="1"/>
          </p:cNvSpPr>
          <p:nvPr>
            <p:ph type="sldImg"/>
          </p:nvPr>
        </p:nvSpPr>
        <p:spPr>
          <a:xfrm>
            <a:off x="917575" y="698500"/>
            <a:ext cx="5175250" cy="3451225"/>
          </a:xfrm>
          <a:ln cap="flat"/>
        </p:spPr>
      </p:sp>
      <p:sp>
        <p:nvSpPr>
          <p:cNvPr id="45063" name="Rectangle 7">
            <a:extLst>
              <a:ext uri="{FF2B5EF4-FFF2-40B4-BE49-F238E27FC236}">
                <a16:creationId xmlns:a16="http://schemas.microsoft.com/office/drawing/2014/main" id="{F57D5D3A-F59C-D743-80AA-4DD9191B96E9}"/>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effectLst/>
              </a:rPr>
              <a:t>Birkenmaier</a:t>
            </a:r>
            <a:r>
              <a:rPr lang="en-US" dirty="0">
                <a:effectLst/>
              </a:rPr>
              <a:t>, L., Lechner, C. M., &amp; Wagner, C. (2023). The Search for Solid Ground in Text as Data: A Systematic Review of Validation Practices and Practical Recommendations for Validation. </a:t>
            </a:r>
            <a:r>
              <a:rPr lang="en-US" i="1" dirty="0">
                <a:effectLst/>
              </a:rPr>
              <a:t>Communication Methods and Measures</a:t>
            </a:r>
            <a:r>
              <a:rPr lang="en-US" dirty="0">
                <a:effectLst/>
              </a:rPr>
              <a:t>, </a:t>
            </a:r>
            <a:r>
              <a:rPr lang="en-US" i="1" dirty="0">
                <a:effectLst/>
              </a:rPr>
              <a:t>0</a:t>
            </a:r>
            <a:r>
              <a:rPr lang="en-US" dirty="0">
                <a:effectLst/>
              </a:rPr>
              <a:t>(0), 1–29. </a:t>
            </a:r>
            <a:r>
              <a:rPr lang="en-US" dirty="0">
                <a:effectLst/>
                <a:hlinkClick r:id="rId3"/>
              </a:rPr>
              <a:t>https://doi.org/10.1080/19312458.2023.2285765</a:t>
            </a:r>
            <a:endParaRPr lang="en-US" dirty="0">
              <a:effectLst/>
            </a:endParaRPr>
          </a:p>
          <a:p>
            <a:endParaRPr lang="en-US" altLang="en-US" dirty="0"/>
          </a:p>
        </p:txBody>
      </p:sp>
    </p:spTree>
    <p:extLst>
      <p:ext uri="{BB962C8B-B14F-4D97-AF65-F5344CB8AC3E}">
        <p14:creationId xmlns:p14="http://schemas.microsoft.com/office/powerpoint/2010/main" val="2715952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DB73A-94F5-ED4A-9A15-4EE4EDA2CC0F}"/>
              </a:ext>
            </a:extLst>
          </p:cNvPr>
          <p:cNvSpPr>
            <a:spLocks noGrp="1"/>
          </p:cNvSpPr>
          <p:nvPr>
            <p:ph type="ctrTitle"/>
          </p:nvPr>
        </p:nvSpPr>
        <p:spPr>
          <a:xfrm>
            <a:off x="1285875" y="1122363"/>
            <a:ext cx="7715250" cy="2387600"/>
          </a:xfrm>
        </p:spPr>
        <p:txBody>
          <a:bodyPr anchor="b"/>
          <a:lstStyle>
            <a:lvl1pPr algn="ctr">
              <a:defRPr sz="5063"/>
            </a:lvl1pPr>
          </a:lstStyle>
          <a:p>
            <a:r>
              <a:rPr lang="en-US"/>
              <a:t>Click to edit Master title style</a:t>
            </a:r>
          </a:p>
        </p:txBody>
      </p:sp>
      <p:sp>
        <p:nvSpPr>
          <p:cNvPr id="3" name="Subtitle 2">
            <a:extLst>
              <a:ext uri="{FF2B5EF4-FFF2-40B4-BE49-F238E27FC236}">
                <a16:creationId xmlns:a16="http://schemas.microsoft.com/office/drawing/2014/main" id="{0BE43FD5-12BA-594C-AEF3-9AA0FAC5E851}"/>
              </a:ext>
            </a:extLst>
          </p:cNvPr>
          <p:cNvSpPr>
            <a:spLocks noGrp="1"/>
          </p:cNvSpPr>
          <p:nvPr>
            <p:ph type="subTitle" idx="1"/>
          </p:nvPr>
        </p:nvSpPr>
        <p:spPr>
          <a:xfrm>
            <a:off x="1285875" y="3602038"/>
            <a:ext cx="7715250" cy="1655762"/>
          </a:xfrm>
        </p:spPr>
        <p:txBody>
          <a:bodyPr/>
          <a:lstStyle>
            <a:lvl1pPr marL="0" indent="0" algn="ctr">
              <a:buNone/>
              <a:defRPr sz="2025"/>
            </a:lvl1pPr>
            <a:lvl2pPr marL="385785" indent="0" algn="ctr">
              <a:buNone/>
              <a:defRPr sz="1688"/>
            </a:lvl2pPr>
            <a:lvl3pPr marL="771571" indent="0" algn="ctr">
              <a:buNone/>
              <a:defRPr sz="1519"/>
            </a:lvl3pPr>
            <a:lvl4pPr marL="1157356" indent="0" algn="ctr">
              <a:buNone/>
              <a:defRPr sz="1350"/>
            </a:lvl4pPr>
            <a:lvl5pPr marL="1543141" indent="0" algn="ctr">
              <a:buNone/>
              <a:defRPr sz="1350"/>
            </a:lvl5pPr>
            <a:lvl6pPr marL="1928927" indent="0" algn="ctr">
              <a:buNone/>
              <a:defRPr sz="1350"/>
            </a:lvl6pPr>
            <a:lvl7pPr marL="2314712" indent="0" algn="ctr">
              <a:buNone/>
              <a:defRPr sz="1350"/>
            </a:lvl7pPr>
            <a:lvl8pPr marL="2700498" indent="0" algn="ctr">
              <a:buNone/>
              <a:defRPr sz="1350"/>
            </a:lvl8pPr>
            <a:lvl9pPr marL="3086283" indent="0" algn="ctr">
              <a:buNone/>
              <a:defRPr sz="1350"/>
            </a:lvl9pPr>
          </a:lstStyle>
          <a:p>
            <a:r>
              <a:rPr lang="en-US"/>
              <a:t>Click to edit Master subtitle style</a:t>
            </a:r>
          </a:p>
        </p:txBody>
      </p:sp>
      <p:sp>
        <p:nvSpPr>
          <p:cNvPr id="4" name="Date Placeholder 3">
            <a:extLst>
              <a:ext uri="{FF2B5EF4-FFF2-40B4-BE49-F238E27FC236}">
                <a16:creationId xmlns:a16="http://schemas.microsoft.com/office/drawing/2014/main" id="{A4AE300F-2499-A84F-A5E3-98BFE6EE0B30}"/>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2BCCF689-4F89-C34D-A918-D56EEBCDDCC6}"/>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F44AFEB6-8419-264F-8965-7BF593D376A5}"/>
              </a:ext>
            </a:extLst>
          </p:cNvPr>
          <p:cNvSpPr>
            <a:spLocks noGrp="1"/>
          </p:cNvSpPr>
          <p:nvPr>
            <p:ph type="sldNum" sz="quarter" idx="12"/>
          </p:nvPr>
        </p:nvSpPr>
        <p:spPr/>
        <p:txBody>
          <a:bodyPr/>
          <a:lstStyle/>
          <a:p>
            <a:pPr>
              <a:defRPr/>
            </a:pPr>
            <a:fld id="{C54622B5-FAA9-C843-B519-D3576CC6D721}" type="slidenum">
              <a:rPr lang="en-US" altLang="en-US" smtClean="0"/>
              <a:pPr>
                <a:defRPr/>
              </a:pPr>
              <a:t>‹#›</a:t>
            </a:fld>
            <a:endParaRPr lang="en-US" altLang="en-US"/>
          </a:p>
        </p:txBody>
      </p:sp>
    </p:spTree>
    <p:extLst>
      <p:ext uri="{BB962C8B-B14F-4D97-AF65-F5344CB8AC3E}">
        <p14:creationId xmlns:p14="http://schemas.microsoft.com/office/powerpoint/2010/main" val="1108920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EF5AF-51FC-A24B-AFFB-396EFF13E0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69D0A4F-C649-1541-BD70-7DADD07938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2DDD30-D720-8D47-81F7-EC30BF69AA0D}"/>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968B694A-5250-EC41-BC80-BA7BBEC1AAEA}"/>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CDB2B605-4FED-2742-826C-C68D638CB7E0}"/>
              </a:ext>
            </a:extLst>
          </p:cNvPr>
          <p:cNvSpPr>
            <a:spLocks noGrp="1"/>
          </p:cNvSpPr>
          <p:nvPr>
            <p:ph type="sldNum" sz="quarter" idx="12"/>
          </p:nvPr>
        </p:nvSpPr>
        <p:spPr/>
        <p:txBody>
          <a:bodyPr/>
          <a:lstStyle/>
          <a:p>
            <a:pPr>
              <a:defRPr/>
            </a:pPr>
            <a:fld id="{00CED3CC-91DE-934D-AF3B-8BD61E41265F}" type="slidenum">
              <a:rPr lang="en-US" altLang="en-US" smtClean="0"/>
              <a:pPr>
                <a:defRPr/>
              </a:pPr>
              <a:t>‹#›</a:t>
            </a:fld>
            <a:endParaRPr lang="en-US" altLang="en-US"/>
          </a:p>
        </p:txBody>
      </p:sp>
    </p:spTree>
    <p:extLst>
      <p:ext uri="{BB962C8B-B14F-4D97-AF65-F5344CB8AC3E}">
        <p14:creationId xmlns:p14="http://schemas.microsoft.com/office/powerpoint/2010/main" val="3144375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5A88BD-620E-DE48-84F5-BDEF99D0A089}"/>
              </a:ext>
            </a:extLst>
          </p:cNvPr>
          <p:cNvSpPr>
            <a:spLocks noGrp="1"/>
          </p:cNvSpPr>
          <p:nvPr>
            <p:ph type="title" orient="vert"/>
          </p:nvPr>
        </p:nvSpPr>
        <p:spPr>
          <a:xfrm>
            <a:off x="7361635" y="365125"/>
            <a:ext cx="2218134"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EE6E29-C44F-8745-82D6-5CB2A4E9A7FB}"/>
              </a:ext>
            </a:extLst>
          </p:cNvPr>
          <p:cNvSpPr>
            <a:spLocks noGrp="1"/>
          </p:cNvSpPr>
          <p:nvPr>
            <p:ph type="body" orient="vert" idx="1"/>
          </p:nvPr>
        </p:nvSpPr>
        <p:spPr>
          <a:xfrm>
            <a:off x="707231" y="365125"/>
            <a:ext cx="652581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D66856-0CB6-8643-AAAB-FB1ADB28B554}"/>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ACF77A33-291D-B64F-9EDB-B79755637BFF}"/>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A891F946-7555-C041-9A57-F0CF2254F651}"/>
              </a:ext>
            </a:extLst>
          </p:cNvPr>
          <p:cNvSpPr>
            <a:spLocks noGrp="1"/>
          </p:cNvSpPr>
          <p:nvPr>
            <p:ph type="sldNum" sz="quarter" idx="12"/>
          </p:nvPr>
        </p:nvSpPr>
        <p:spPr/>
        <p:txBody>
          <a:bodyPr/>
          <a:lstStyle/>
          <a:p>
            <a:pPr>
              <a:defRPr/>
            </a:pPr>
            <a:fld id="{10CA4FD6-310F-FD48-9973-FA78756CE808}" type="slidenum">
              <a:rPr lang="en-US" altLang="en-US" smtClean="0"/>
              <a:pPr>
                <a:defRPr/>
              </a:pPr>
              <a:t>‹#›</a:t>
            </a:fld>
            <a:endParaRPr lang="en-US" altLang="en-US"/>
          </a:p>
        </p:txBody>
      </p:sp>
    </p:spTree>
    <p:extLst>
      <p:ext uri="{BB962C8B-B14F-4D97-AF65-F5344CB8AC3E}">
        <p14:creationId xmlns:p14="http://schemas.microsoft.com/office/powerpoint/2010/main" val="1167724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2A35E-B857-6A47-B4F6-A08C59A2C5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7EDA1F-587D-D344-BA8D-91A287FA5F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00FEC8-87AF-4E4D-9A09-12AF8E6C5C49}"/>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C4F3F634-BD2A-6545-A14D-E8699EB94577}"/>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DC78CDD9-6CAF-BA4C-B892-EBF136BA5A67}"/>
              </a:ext>
            </a:extLst>
          </p:cNvPr>
          <p:cNvSpPr>
            <a:spLocks noGrp="1"/>
          </p:cNvSpPr>
          <p:nvPr>
            <p:ph type="sldNum" sz="quarter" idx="12"/>
          </p:nvPr>
        </p:nvSpPr>
        <p:spPr/>
        <p:txBody>
          <a:bodyPr/>
          <a:lstStyle/>
          <a:p>
            <a:pPr>
              <a:defRPr/>
            </a:pPr>
            <a:fld id="{AA772CCD-068A-AB40-8CEE-FAD1743DC72D}" type="slidenum">
              <a:rPr lang="en-US" altLang="en-US" smtClean="0"/>
              <a:pPr>
                <a:defRPr/>
              </a:pPr>
              <a:t>‹#›</a:t>
            </a:fld>
            <a:endParaRPr lang="en-US" altLang="en-US"/>
          </a:p>
        </p:txBody>
      </p:sp>
    </p:spTree>
    <p:extLst>
      <p:ext uri="{BB962C8B-B14F-4D97-AF65-F5344CB8AC3E}">
        <p14:creationId xmlns:p14="http://schemas.microsoft.com/office/powerpoint/2010/main" val="3858055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3B70E-458F-7448-A5F7-2379A754C8FA}"/>
              </a:ext>
            </a:extLst>
          </p:cNvPr>
          <p:cNvSpPr>
            <a:spLocks noGrp="1"/>
          </p:cNvSpPr>
          <p:nvPr>
            <p:ph type="title"/>
          </p:nvPr>
        </p:nvSpPr>
        <p:spPr>
          <a:xfrm>
            <a:off x="701873" y="1709739"/>
            <a:ext cx="8872538" cy="2852737"/>
          </a:xfrm>
        </p:spPr>
        <p:txBody>
          <a:bodyPr anchor="b"/>
          <a:lstStyle>
            <a:lvl1pPr>
              <a:defRPr sz="5063"/>
            </a:lvl1pPr>
          </a:lstStyle>
          <a:p>
            <a:r>
              <a:rPr lang="en-US"/>
              <a:t>Click to edit Master title style</a:t>
            </a:r>
          </a:p>
        </p:txBody>
      </p:sp>
      <p:sp>
        <p:nvSpPr>
          <p:cNvPr id="3" name="Text Placeholder 2">
            <a:extLst>
              <a:ext uri="{FF2B5EF4-FFF2-40B4-BE49-F238E27FC236}">
                <a16:creationId xmlns:a16="http://schemas.microsoft.com/office/drawing/2014/main" id="{207D3C46-1F2D-5342-82EE-9D156CDE2860}"/>
              </a:ext>
            </a:extLst>
          </p:cNvPr>
          <p:cNvSpPr>
            <a:spLocks noGrp="1"/>
          </p:cNvSpPr>
          <p:nvPr>
            <p:ph type="body" idx="1"/>
          </p:nvPr>
        </p:nvSpPr>
        <p:spPr>
          <a:xfrm>
            <a:off x="701873" y="4589464"/>
            <a:ext cx="8872538" cy="1500187"/>
          </a:xfrm>
        </p:spPr>
        <p:txBody>
          <a:bodyPr/>
          <a:lstStyle>
            <a:lvl1pPr marL="0" indent="0">
              <a:buNone/>
              <a:defRPr sz="2025">
                <a:solidFill>
                  <a:schemeClr val="tx1">
                    <a:tint val="75000"/>
                  </a:schemeClr>
                </a:solidFill>
              </a:defRPr>
            </a:lvl1pPr>
            <a:lvl2pPr marL="385785" indent="0">
              <a:buNone/>
              <a:defRPr sz="1688">
                <a:solidFill>
                  <a:schemeClr val="tx1">
                    <a:tint val="75000"/>
                  </a:schemeClr>
                </a:solidFill>
              </a:defRPr>
            </a:lvl2pPr>
            <a:lvl3pPr marL="771571" indent="0">
              <a:buNone/>
              <a:defRPr sz="1519">
                <a:solidFill>
                  <a:schemeClr val="tx1">
                    <a:tint val="75000"/>
                  </a:schemeClr>
                </a:solidFill>
              </a:defRPr>
            </a:lvl3pPr>
            <a:lvl4pPr marL="1157356" indent="0">
              <a:buNone/>
              <a:defRPr sz="1350">
                <a:solidFill>
                  <a:schemeClr val="tx1">
                    <a:tint val="75000"/>
                  </a:schemeClr>
                </a:solidFill>
              </a:defRPr>
            </a:lvl4pPr>
            <a:lvl5pPr marL="1543141" indent="0">
              <a:buNone/>
              <a:defRPr sz="1350">
                <a:solidFill>
                  <a:schemeClr val="tx1">
                    <a:tint val="75000"/>
                  </a:schemeClr>
                </a:solidFill>
              </a:defRPr>
            </a:lvl5pPr>
            <a:lvl6pPr marL="1928927" indent="0">
              <a:buNone/>
              <a:defRPr sz="1350">
                <a:solidFill>
                  <a:schemeClr val="tx1">
                    <a:tint val="75000"/>
                  </a:schemeClr>
                </a:solidFill>
              </a:defRPr>
            </a:lvl6pPr>
            <a:lvl7pPr marL="2314712" indent="0">
              <a:buNone/>
              <a:defRPr sz="1350">
                <a:solidFill>
                  <a:schemeClr val="tx1">
                    <a:tint val="75000"/>
                  </a:schemeClr>
                </a:solidFill>
              </a:defRPr>
            </a:lvl7pPr>
            <a:lvl8pPr marL="2700498" indent="0">
              <a:buNone/>
              <a:defRPr sz="1350">
                <a:solidFill>
                  <a:schemeClr val="tx1">
                    <a:tint val="75000"/>
                  </a:schemeClr>
                </a:solidFill>
              </a:defRPr>
            </a:lvl8pPr>
            <a:lvl9pPr marL="3086283" indent="0">
              <a:buNone/>
              <a:defRPr sz="135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E15F17-11BF-8D4C-9644-5F46A6DCE757}"/>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C9346F89-0E5E-914B-9D02-A68916831107}"/>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73DE573C-8A2D-0742-91FC-E29E30838487}"/>
              </a:ext>
            </a:extLst>
          </p:cNvPr>
          <p:cNvSpPr>
            <a:spLocks noGrp="1"/>
          </p:cNvSpPr>
          <p:nvPr>
            <p:ph type="sldNum" sz="quarter" idx="12"/>
          </p:nvPr>
        </p:nvSpPr>
        <p:spPr/>
        <p:txBody>
          <a:bodyPr/>
          <a:lstStyle/>
          <a:p>
            <a:pPr>
              <a:defRPr/>
            </a:pPr>
            <a:fld id="{4AA5A6DB-0FB1-B74D-A753-8E56D0CE2A59}" type="slidenum">
              <a:rPr lang="en-US" altLang="en-US" smtClean="0"/>
              <a:pPr>
                <a:defRPr/>
              </a:pPr>
              <a:t>‹#›</a:t>
            </a:fld>
            <a:endParaRPr lang="en-US" altLang="en-US"/>
          </a:p>
        </p:txBody>
      </p:sp>
    </p:spTree>
    <p:extLst>
      <p:ext uri="{BB962C8B-B14F-4D97-AF65-F5344CB8AC3E}">
        <p14:creationId xmlns:p14="http://schemas.microsoft.com/office/powerpoint/2010/main" val="2278343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B9ED4-6D4F-724A-AB64-B4B033BF3D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7190D7-F887-B04F-A1A2-86419E10F1D3}"/>
              </a:ext>
            </a:extLst>
          </p:cNvPr>
          <p:cNvSpPr>
            <a:spLocks noGrp="1"/>
          </p:cNvSpPr>
          <p:nvPr>
            <p:ph sz="half" idx="1"/>
          </p:nvPr>
        </p:nvSpPr>
        <p:spPr>
          <a:xfrm>
            <a:off x="707231" y="1825625"/>
            <a:ext cx="437197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2A58B96-A17D-604F-A5C9-1DAE5B63E49C}"/>
              </a:ext>
            </a:extLst>
          </p:cNvPr>
          <p:cNvSpPr>
            <a:spLocks noGrp="1"/>
          </p:cNvSpPr>
          <p:nvPr>
            <p:ph sz="half" idx="2"/>
          </p:nvPr>
        </p:nvSpPr>
        <p:spPr>
          <a:xfrm>
            <a:off x="5207794" y="1825625"/>
            <a:ext cx="437197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3833DD7-C5DB-E74F-B07F-A68C5C2D5521}"/>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327F7E9F-A04C-BF49-B1E4-305F5EB12E97}"/>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5339919A-517A-A74A-A5A8-35EFF0169258}"/>
              </a:ext>
            </a:extLst>
          </p:cNvPr>
          <p:cNvSpPr>
            <a:spLocks noGrp="1"/>
          </p:cNvSpPr>
          <p:nvPr>
            <p:ph type="sldNum" sz="quarter" idx="12"/>
          </p:nvPr>
        </p:nvSpPr>
        <p:spPr/>
        <p:txBody>
          <a:bodyPr/>
          <a:lstStyle/>
          <a:p>
            <a:pPr>
              <a:defRPr/>
            </a:pPr>
            <a:fld id="{61F9425C-7197-CD4D-9516-E96C434670DB}" type="slidenum">
              <a:rPr lang="en-US" altLang="en-US" smtClean="0"/>
              <a:pPr>
                <a:defRPr/>
              </a:pPr>
              <a:t>‹#›</a:t>
            </a:fld>
            <a:endParaRPr lang="en-US" altLang="en-US"/>
          </a:p>
        </p:txBody>
      </p:sp>
    </p:spTree>
    <p:extLst>
      <p:ext uri="{BB962C8B-B14F-4D97-AF65-F5344CB8AC3E}">
        <p14:creationId xmlns:p14="http://schemas.microsoft.com/office/powerpoint/2010/main" val="967869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76419-3F25-D147-935F-52BAF6C96A07}"/>
              </a:ext>
            </a:extLst>
          </p:cNvPr>
          <p:cNvSpPr>
            <a:spLocks noGrp="1"/>
          </p:cNvSpPr>
          <p:nvPr>
            <p:ph type="title"/>
          </p:nvPr>
        </p:nvSpPr>
        <p:spPr>
          <a:xfrm>
            <a:off x="708571" y="365126"/>
            <a:ext cx="8872538"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A7A826D-C8E5-2C4B-A5AC-F960489CDBD0}"/>
              </a:ext>
            </a:extLst>
          </p:cNvPr>
          <p:cNvSpPr>
            <a:spLocks noGrp="1"/>
          </p:cNvSpPr>
          <p:nvPr>
            <p:ph type="body" idx="1"/>
          </p:nvPr>
        </p:nvSpPr>
        <p:spPr>
          <a:xfrm>
            <a:off x="708571" y="1681163"/>
            <a:ext cx="4351883" cy="823912"/>
          </a:xfrm>
        </p:spPr>
        <p:txBody>
          <a:bodyPr anchor="b"/>
          <a:lstStyle>
            <a:lvl1pPr marL="0" indent="0">
              <a:buNone/>
              <a:defRPr sz="2025" b="1"/>
            </a:lvl1pPr>
            <a:lvl2pPr marL="385785" indent="0">
              <a:buNone/>
              <a:defRPr sz="1688" b="1"/>
            </a:lvl2pPr>
            <a:lvl3pPr marL="771571" indent="0">
              <a:buNone/>
              <a:defRPr sz="1519" b="1"/>
            </a:lvl3pPr>
            <a:lvl4pPr marL="1157356" indent="0">
              <a:buNone/>
              <a:defRPr sz="1350" b="1"/>
            </a:lvl4pPr>
            <a:lvl5pPr marL="1543141" indent="0">
              <a:buNone/>
              <a:defRPr sz="1350" b="1"/>
            </a:lvl5pPr>
            <a:lvl6pPr marL="1928927" indent="0">
              <a:buNone/>
              <a:defRPr sz="1350" b="1"/>
            </a:lvl6pPr>
            <a:lvl7pPr marL="2314712" indent="0">
              <a:buNone/>
              <a:defRPr sz="1350" b="1"/>
            </a:lvl7pPr>
            <a:lvl8pPr marL="2700498" indent="0">
              <a:buNone/>
              <a:defRPr sz="1350" b="1"/>
            </a:lvl8pPr>
            <a:lvl9pPr marL="3086283" indent="0">
              <a:buNone/>
              <a:defRPr sz="1350" b="1"/>
            </a:lvl9pPr>
          </a:lstStyle>
          <a:p>
            <a:pPr lvl="0"/>
            <a:r>
              <a:rPr lang="en-US"/>
              <a:t>Click to edit Master text styles</a:t>
            </a:r>
          </a:p>
        </p:txBody>
      </p:sp>
      <p:sp>
        <p:nvSpPr>
          <p:cNvPr id="4" name="Content Placeholder 3">
            <a:extLst>
              <a:ext uri="{FF2B5EF4-FFF2-40B4-BE49-F238E27FC236}">
                <a16:creationId xmlns:a16="http://schemas.microsoft.com/office/drawing/2014/main" id="{7F1BA456-19C2-AF43-B717-AAFF084ABFE1}"/>
              </a:ext>
            </a:extLst>
          </p:cNvPr>
          <p:cNvSpPr>
            <a:spLocks noGrp="1"/>
          </p:cNvSpPr>
          <p:nvPr>
            <p:ph sz="half" idx="2"/>
          </p:nvPr>
        </p:nvSpPr>
        <p:spPr>
          <a:xfrm>
            <a:off x="708571" y="2505075"/>
            <a:ext cx="435188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CBD022-ED1B-9247-81A2-8945BF958792}"/>
              </a:ext>
            </a:extLst>
          </p:cNvPr>
          <p:cNvSpPr>
            <a:spLocks noGrp="1"/>
          </p:cNvSpPr>
          <p:nvPr>
            <p:ph type="body" sz="quarter" idx="3"/>
          </p:nvPr>
        </p:nvSpPr>
        <p:spPr>
          <a:xfrm>
            <a:off x="5207794" y="1681163"/>
            <a:ext cx="4373315" cy="823912"/>
          </a:xfrm>
        </p:spPr>
        <p:txBody>
          <a:bodyPr anchor="b"/>
          <a:lstStyle>
            <a:lvl1pPr marL="0" indent="0">
              <a:buNone/>
              <a:defRPr sz="2025" b="1"/>
            </a:lvl1pPr>
            <a:lvl2pPr marL="385785" indent="0">
              <a:buNone/>
              <a:defRPr sz="1688" b="1"/>
            </a:lvl2pPr>
            <a:lvl3pPr marL="771571" indent="0">
              <a:buNone/>
              <a:defRPr sz="1519" b="1"/>
            </a:lvl3pPr>
            <a:lvl4pPr marL="1157356" indent="0">
              <a:buNone/>
              <a:defRPr sz="1350" b="1"/>
            </a:lvl4pPr>
            <a:lvl5pPr marL="1543141" indent="0">
              <a:buNone/>
              <a:defRPr sz="1350" b="1"/>
            </a:lvl5pPr>
            <a:lvl6pPr marL="1928927" indent="0">
              <a:buNone/>
              <a:defRPr sz="1350" b="1"/>
            </a:lvl6pPr>
            <a:lvl7pPr marL="2314712" indent="0">
              <a:buNone/>
              <a:defRPr sz="1350" b="1"/>
            </a:lvl7pPr>
            <a:lvl8pPr marL="2700498" indent="0">
              <a:buNone/>
              <a:defRPr sz="1350" b="1"/>
            </a:lvl8pPr>
            <a:lvl9pPr marL="3086283" indent="0">
              <a:buNone/>
              <a:defRPr sz="1350" b="1"/>
            </a:lvl9pPr>
          </a:lstStyle>
          <a:p>
            <a:pPr lvl="0"/>
            <a:r>
              <a:rPr lang="en-US"/>
              <a:t>Click to edit Master text styles</a:t>
            </a:r>
          </a:p>
        </p:txBody>
      </p:sp>
      <p:sp>
        <p:nvSpPr>
          <p:cNvPr id="6" name="Content Placeholder 5">
            <a:extLst>
              <a:ext uri="{FF2B5EF4-FFF2-40B4-BE49-F238E27FC236}">
                <a16:creationId xmlns:a16="http://schemas.microsoft.com/office/drawing/2014/main" id="{09D88D47-3EBF-084C-A8A5-8B0F268D31FF}"/>
              </a:ext>
            </a:extLst>
          </p:cNvPr>
          <p:cNvSpPr>
            <a:spLocks noGrp="1"/>
          </p:cNvSpPr>
          <p:nvPr>
            <p:ph sz="quarter" idx="4"/>
          </p:nvPr>
        </p:nvSpPr>
        <p:spPr>
          <a:xfrm>
            <a:off x="5207794" y="2505075"/>
            <a:ext cx="437331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3B372FD-51BA-B243-AEB6-8D1B08E0F5DE}"/>
              </a:ext>
            </a:extLst>
          </p:cNvPr>
          <p:cNvSpPr>
            <a:spLocks noGrp="1"/>
          </p:cNvSpPr>
          <p:nvPr>
            <p:ph type="dt" sz="half" idx="10"/>
          </p:nvPr>
        </p:nvSpPr>
        <p:spPr/>
        <p:txBody>
          <a:bodyPr/>
          <a:lstStyle/>
          <a:p>
            <a:pPr>
              <a:defRPr/>
            </a:pPr>
            <a:endParaRPr lang="en-US"/>
          </a:p>
        </p:txBody>
      </p:sp>
      <p:sp>
        <p:nvSpPr>
          <p:cNvPr id="8" name="Footer Placeholder 7">
            <a:extLst>
              <a:ext uri="{FF2B5EF4-FFF2-40B4-BE49-F238E27FC236}">
                <a16:creationId xmlns:a16="http://schemas.microsoft.com/office/drawing/2014/main" id="{D183918A-775A-854E-9D62-E48740A75CE7}"/>
              </a:ext>
            </a:extLst>
          </p:cNvPr>
          <p:cNvSpPr>
            <a:spLocks noGrp="1"/>
          </p:cNvSpPr>
          <p:nvPr>
            <p:ph type="ftr" sz="quarter" idx="11"/>
          </p:nvPr>
        </p:nvSpPr>
        <p:spPr/>
        <p:txBody>
          <a:bodyPr/>
          <a:lstStyle/>
          <a:p>
            <a:pPr>
              <a:defRPr/>
            </a:pPr>
            <a:endParaRPr lang="en-US"/>
          </a:p>
        </p:txBody>
      </p:sp>
      <p:sp>
        <p:nvSpPr>
          <p:cNvPr id="9" name="Slide Number Placeholder 8">
            <a:extLst>
              <a:ext uri="{FF2B5EF4-FFF2-40B4-BE49-F238E27FC236}">
                <a16:creationId xmlns:a16="http://schemas.microsoft.com/office/drawing/2014/main" id="{27A99AF5-2956-3B4E-9FEB-57DABE572870}"/>
              </a:ext>
            </a:extLst>
          </p:cNvPr>
          <p:cNvSpPr>
            <a:spLocks noGrp="1"/>
          </p:cNvSpPr>
          <p:nvPr>
            <p:ph type="sldNum" sz="quarter" idx="12"/>
          </p:nvPr>
        </p:nvSpPr>
        <p:spPr/>
        <p:txBody>
          <a:bodyPr/>
          <a:lstStyle/>
          <a:p>
            <a:pPr>
              <a:defRPr/>
            </a:pPr>
            <a:fld id="{3D204E35-6944-2849-A4A0-A79ED49B50B9}" type="slidenum">
              <a:rPr lang="en-US" altLang="en-US" smtClean="0"/>
              <a:pPr>
                <a:defRPr/>
              </a:pPr>
              <a:t>‹#›</a:t>
            </a:fld>
            <a:endParaRPr lang="en-US" altLang="en-US"/>
          </a:p>
        </p:txBody>
      </p:sp>
    </p:spTree>
    <p:extLst>
      <p:ext uri="{BB962C8B-B14F-4D97-AF65-F5344CB8AC3E}">
        <p14:creationId xmlns:p14="http://schemas.microsoft.com/office/powerpoint/2010/main" val="1396647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A40FC-1496-094E-B603-CAEF89F7CD7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E7A871A-F8BF-134A-9950-2B365AD50F10}"/>
              </a:ext>
            </a:extLst>
          </p:cNvPr>
          <p:cNvSpPr>
            <a:spLocks noGrp="1"/>
          </p:cNvSpPr>
          <p:nvPr>
            <p:ph type="dt" sz="half" idx="10"/>
          </p:nvPr>
        </p:nvSpPr>
        <p:spPr/>
        <p:txBody>
          <a:bodyPr/>
          <a:lstStyle/>
          <a:p>
            <a:pPr>
              <a:defRPr/>
            </a:pPr>
            <a:endParaRPr lang="en-US"/>
          </a:p>
        </p:txBody>
      </p:sp>
      <p:sp>
        <p:nvSpPr>
          <p:cNvPr id="4" name="Footer Placeholder 3">
            <a:extLst>
              <a:ext uri="{FF2B5EF4-FFF2-40B4-BE49-F238E27FC236}">
                <a16:creationId xmlns:a16="http://schemas.microsoft.com/office/drawing/2014/main" id="{9269D50F-D976-034B-B67B-3E3F8CED88B1}"/>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0FF6C27F-1F49-C34E-BB97-0098EFC94BB2}"/>
              </a:ext>
            </a:extLst>
          </p:cNvPr>
          <p:cNvSpPr>
            <a:spLocks noGrp="1"/>
          </p:cNvSpPr>
          <p:nvPr>
            <p:ph type="sldNum" sz="quarter" idx="12"/>
          </p:nvPr>
        </p:nvSpPr>
        <p:spPr/>
        <p:txBody>
          <a:bodyPr/>
          <a:lstStyle/>
          <a:p>
            <a:pPr>
              <a:defRPr/>
            </a:pPr>
            <a:fld id="{0B9FD4A2-DEE3-1B49-8362-E1CAA23F7469}" type="slidenum">
              <a:rPr lang="en-US" altLang="en-US" smtClean="0"/>
              <a:pPr>
                <a:defRPr/>
              </a:pPr>
              <a:t>‹#›</a:t>
            </a:fld>
            <a:endParaRPr lang="en-US" altLang="en-US"/>
          </a:p>
        </p:txBody>
      </p:sp>
    </p:spTree>
    <p:extLst>
      <p:ext uri="{BB962C8B-B14F-4D97-AF65-F5344CB8AC3E}">
        <p14:creationId xmlns:p14="http://schemas.microsoft.com/office/powerpoint/2010/main" val="1967986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ACAD37-767F-0442-A6F2-B54C44D957CE}"/>
              </a:ext>
            </a:extLst>
          </p:cNvPr>
          <p:cNvSpPr>
            <a:spLocks noGrp="1"/>
          </p:cNvSpPr>
          <p:nvPr>
            <p:ph type="dt" sz="half" idx="10"/>
          </p:nvPr>
        </p:nvSpPr>
        <p:spPr/>
        <p:txBody>
          <a:bodyPr/>
          <a:lstStyle/>
          <a:p>
            <a:pPr>
              <a:defRPr/>
            </a:pPr>
            <a:endParaRPr lang="en-US"/>
          </a:p>
        </p:txBody>
      </p:sp>
      <p:sp>
        <p:nvSpPr>
          <p:cNvPr id="3" name="Footer Placeholder 2">
            <a:extLst>
              <a:ext uri="{FF2B5EF4-FFF2-40B4-BE49-F238E27FC236}">
                <a16:creationId xmlns:a16="http://schemas.microsoft.com/office/drawing/2014/main" id="{25C4E253-A393-2D42-BE6E-6480FA3EDC22}"/>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FBE30386-F3BD-8144-B066-85E42E227A9A}"/>
              </a:ext>
            </a:extLst>
          </p:cNvPr>
          <p:cNvSpPr>
            <a:spLocks noGrp="1"/>
          </p:cNvSpPr>
          <p:nvPr>
            <p:ph type="sldNum" sz="quarter" idx="12"/>
          </p:nvPr>
        </p:nvSpPr>
        <p:spPr/>
        <p:txBody>
          <a:bodyPr/>
          <a:lstStyle/>
          <a:p>
            <a:pPr>
              <a:defRPr/>
            </a:pPr>
            <a:fld id="{02A242DE-8B86-374E-92B3-1BD999856340}" type="slidenum">
              <a:rPr lang="en-US" altLang="en-US" smtClean="0"/>
              <a:pPr>
                <a:defRPr/>
              </a:pPr>
              <a:t>‹#›</a:t>
            </a:fld>
            <a:endParaRPr lang="en-US" altLang="en-US"/>
          </a:p>
        </p:txBody>
      </p:sp>
    </p:spTree>
    <p:extLst>
      <p:ext uri="{BB962C8B-B14F-4D97-AF65-F5344CB8AC3E}">
        <p14:creationId xmlns:p14="http://schemas.microsoft.com/office/powerpoint/2010/main" val="3743697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433C4-11E3-FC4B-8242-B9B4D41B218C}"/>
              </a:ext>
            </a:extLst>
          </p:cNvPr>
          <p:cNvSpPr>
            <a:spLocks noGrp="1"/>
          </p:cNvSpPr>
          <p:nvPr>
            <p:ph type="title"/>
          </p:nvPr>
        </p:nvSpPr>
        <p:spPr>
          <a:xfrm>
            <a:off x="708572" y="457200"/>
            <a:ext cx="3317825" cy="1600200"/>
          </a:xfrm>
        </p:spPr>
        <p:txBody>
          <a:bodyPr anchor="b"/>
          <a:lstStyle>
            <a:lvl1pPr>
              <a:defRPr sz="2700"/>
            </a:lvl1pPr>
          </a:lstStyle>
          <a:p>
            <a:r>
              <a:rPr lang="en-US"/>
              <a:t>Click to edit Master title style</a:t>
            </a:r>
          </a:p>
        </p:txBody>
      </p:sp>
      <p:sp>
        <p:nvSpPr>
          <p:cNvPr id="3" name="Content Placeholder 2">
            <a:extLst>
              <a:ext uri="{FF2B5EF4-FFF2-40B4-BE49-F238E27FC236}">
                <a16:creationId xmlns:a16="http://schemas.microsoft.com/office/drawing/2014/main" id="{0BADFEDB-6B40-854C-B782-5FB90EE5EE8A}"/>
              </a:ext>
            </a:extLst>
          </p:cNvPr>
          <p:cNvSpPr>
            <a:spLocks noGrp="1"/>
          </p:cNvSpPr>
          <p:nvPr>
            <p:ph idx="1"/>
          </p:nvPr>
        </p:nvSpPr>
        <p:spPr>
          <a:xfrm>
            <a:off x="4373315" y="987426"/>
            <a:ext cx="5207794" cy="4873625"/>
          </a:xfrm>
        </p:spPr>
        <p:txBody>
          <a:bodyPr/>
          <a:lstStyle>
            <a:lvl1pPr>
              <a:defRPr sz="2700"/>
            </a:lvl1pPr>
            <a:lvl2pPr>
              <a:defRPr sz="2363"/>
            </a:lvl2pPr>
            <a:lvl3pPr>
              <a:defRPr sz="2025"/>
            </a:lvl3pPr>
            <a:lvl4pPr>
              <a:defRPr sz="1688"/>
            </a:lvl4pPr>
            <a:lvl5pPr>
              <a:defRPr sz="1688"/>
            </a:lvl5pPr>
            <a:lvl6pPr>
              <a:defRPr sz="1688"/>
            </a:lvl6pPr>
            <a:lvl7pPr>
              <a:defRPr sz="1688"/>
            </a:lvl7pPr>
            <a:lvl8pPr>
              <a:defRPr sz="1688"/>
            </a:lvl8pPr>
            <a:lvl9pPr>
              <a:defRPr sz="16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C36E80-12A9-7042-A260-900BA547D96D}"/>
              </a:ext>
            </a:extLst>
          </p:cNvPr>
          <p:cNvSpPr>
            <a:spLocks noGrp="1"/>
          </p:cNvSpPr>
          <p:nvPr>
            <p:ph type="body" sz="half" idx="2"/>
          </p:nvPr>
        </p:nvSpPr>
        <p:spPr>
          <a:xfrm>
            <a:off x="708572" y="2057400"/>
            <a:ext cx="3317825" cy="3811588"/>
          </a:xfrm>
        </p:spPr>
        <p:txBody>
          <a:bodyPr/>
          <a:lstStyle>
            <a:lvl1pPr marL="0" indent="0">
              <a:buNone/>
              <a:defRPr sz="1350"/>
            </a:lvl1pPr>
            <a:lvl2pPr marL="385785" indent="0">
              <a:buNone/>
              <a:defRPr sz="1181"/>
            </a:lvl2pPr>
            <a:lvl3pPr marL="771571" indent="0">
              <a:buNone/>
              <a:defRPr sz="1013"/>
            </a:lvl3pPr>
            <a:lvl4pPr marL="1157356" indent="0">
              <a:buNone/>
              <a:defRPr sz="844"/>
            </a:lvl4pPr>
            <a:lvl5pPr marL="1543141" indent="0">
              <a:buNone/>
              <a:defRPr sz="844"/>
            </a:lvl5pPr>
            <a:lvl6pPr marL="1928927" indent="0">
              <a:buNone/>
              <a:defRPr sz="844"/>
            </a:lvl6pPr>
            <a:lvl7pPr marL="2314712" indent="0">
              <a:buNone/>
              <a:defRPr sz="844"/>
            </a:lvl7pPr>
            <a:lvl8pPr marL="2700498" indent="0">
              <a:buNone/>
              <a:defRPr sz="844"/>
            </a:lvl8pPr>
            <a:lvl9pPr marL="3086283" indent="0">
              <a:buNone/>
              <a:defRPr sz="844"/>
            </a:lvl9pPr>
          </a:lstStyle>
          <a:p>
            <a:pPr lvl="0"/>
            <a:r>
              <a:rPr lang="en-US"/>
              <a:t>Click to edit Master text styles</a:t>
            </a:r>
          </a:p>
        </p:txBody>
      </p:sp>
      <p:sp>
        <p:nvSpPr>
          <p:cNvPr id="5" name="Date Placeholder 4">
            <a:extLst>
              <a:ext uri="{FF2B5EF4-FFF2-40B4-BE49-F238E27FC236}">
                <a16:creationId xmlns:a16="http://schemas.microsoft.com/office/drawing/2014/main" id="{935CC3B6-912C-4A46-8BDE-93589C1B5A04}"/>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097FF88D-E062-924C-A5CF-F2704C178643}"/>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E80F9938-E411-8B49-BFB3-43932821A9F7}"/>
              </a:ext>
            </a:extLst>
          </p:cNvPr>
          <p:cNvSpPr>
            <a:spLocks noGrp="1"/>
          </p:cNvSpPr>
          <p:nvPr>
            <p:ph type="sldNum" sz="quarter" idx="12"/>
          </p:nvPr>
        </p:nvSpPr>
        <p:spPr/>
        <p:txBody>
          <a:bodyPr/>
          <a:lstStyle/>
          <a:p>
            <a:pPr>
              <a:defRPr/>
            </a:pPr>
            <a:fld id="{DB9206B1-FACF-8346-BDFA-1320BE50A753}" type="slidenum">
              <a:rPr lang="en-US" altLang="en-US" smtClean="0"/>
              <a:pPr>
                <a:defRPr/>
              </a:pPr>
              <a:t>‹#›</a:t>
            </a:fld>
            <a:endParaRPr lang="en-US" altLang="en-US"/>
          </a:p>
        </p:txBody>
      </p:sp>
    </p:spTree>
    <p:extLst>
      <p:ext uri="{BB962C8B-B14F-4D97-AF65-F5344CB8AC3E}">
        <p14:creationId xmlns:p14="http://schemas.microsoft.com/office/powerpoint/2010/main" val="2624593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29BD4-36BD-734D-B248-B8228A7776D1}"/>
              </a:ext>
            </a:extLst>
          </p:cNvPr>
          <p:cNvSpPr>
            <a:spLocks noGrp="1"/>
          </p:cNvSpPr>
          <p:nvPr>
            <p:ph type="title"/>
          </p:nvPr>
        </p:nvSpPr>
        <p:spPr>
          <a:xfrm>
            <a:off x="708572" y="457200"/>
            <a:ext cx="3317825" cy="1600200"/>
          </a:xfrm>
        </p:spPr>
        <p:txBody>
          <a:bodyPr anchor="b"/>
          <a:lstStyle>
            <a:lvl1pPr>
              <a:defRPr sz="2700"/>
            </a:lvl1pPr>
          </a:lstStyle>
          <a:p>
            <a:r>
              <a:rPr lang="en-US"/>
              <a:t>Click to edit Master title style</a:t>
            </a:r>
          </a:p>
        </p:txBody>
      </p:sp>
      <p:sp>
        <p:nvSpPr>
          <p:cNvPr id="3" name="Picture Placeholder 2">
            <a:extLst>
              <a:ext uri="{FF2B5EF4-FFF2-40B4-BE49-F238E27FC236}">
                <a16:creationId xmlns:a16="http://schemas.microsoft.com/office/drawing/2014/main" id="{2559B27C-C11F-0144-ABDF-22B230F3CE26}"/>
              </a:ext>
            </a:extLst>
          </p:cNvPr>
          <p:cNvSpPr>
            <a:spLocks noGrp="1"/>
          </p:cNvSpPr>
          <p:nvPr>
            <p:ph type="pic" idx="1"/>
          </p:nvPr>
        </p:nvSpPr>
        <p:spPr>
          <a:xfrm>
            <a:off x="4373315" y="987426"/>
            <a:ext cx="5207794" cy="4873625"/>
          </a:xfrm>
        </p:spPr>
        <p:txBody>
          <a:bodyPr/>
          <a:lstStyle>
            <a:lvl1pPr marL="0" indent="0">
              <a:buNone/>
              <a:defRPr sz="2700"/>
            </a:lvl1pPr>
            <a:lvl2pPr marL="385785" indent="0">
              <a:buNone/>
              <a:defRPr sz="2363"/>
            </a:lvl2pPr>
            <a:lvl3pPr marL="771571" indent="0">
              <a:buNone/>
              <a:defRPr sz="2025"/>
            </a:lvl3pPr>
            <a:lvl4pPr marL="1157356" indent="0">
              <a:buNone/>
              <a:defRPr sz="1688"/>
            </a:lvl4pPr>
            <a:lvl5pPr marL="1543141" indent="0">
              <a:buNone/>
              <a:defRPr sz="1688"/>
            </a:lvl5pPr>
            <a:lvl6pPr marL="1928927" indent="0">
              <a:buNone/>
              <a:defRPr sz="1688"/>
            </a:lvl6pPr>
            <a:lvl7pPr marL="2314712" indent="0">
              <a:buNone/>
              <a:defRPr sz="1688"/>
            </a:lvl7pPr>
            <a:lvl8pPr marL="2700498" indent="0">
              <a:buNone/>
              <a:defRPr sz="1688"/>
            </a:lvl8pPr>
            <a:lvl9pPr marL="3086283" indent="0">
              <a:buNone/>
              <a:defRPr sz="1688"/>
            </a:lvl9pPr>
          </a:lstStyle>
          <a:p>
            <a:endParaRPr lang="en-US"/>
          </a:p>
        </p:txBody>
      </p:sp>
      <p:sp>
        <p:nvSpPr>
          <p:cNvPr id="4" name="Text Placeholder 3">
            <a:extLst>
              <a:ext uri="{FF2B5EF4-FFF2-40B4-BE49-F238E27FC236}">
                <a16:creationId xmlns:a16="http://schemas.microsoft.com/office/drawing/2014/main" id="{C1D40AB2-159E-6044-AE73-89D2F7CD9711}"/>
              </a:ext>
            </a:extLst>
          </p:cNvPr>
          <p:cNvSpPr>
            <a:spLocks noGrp="1"/>
          </p:cNvSpPr>
          <p:nvPr>
            <p:ph type="body" sz="half" idx="2"/>
          </p:nvPr>
        </p:nvSpPr>
        <p:spPr>
          <a:xfrm>
            <a:off x="708572" y="2057400"/>
            <a:ext cx="3317825" cy="3811588"/>
          </a:xfrm>
        </p:spPr>
        <p:txBody>
          <a:bodyPr/>
          <a:lstStyle>
            <a:lvl1pPr marL="0" indent="0">
              <a:buNone/>
              <a:defRPr sz="1350"/>
            </a:lvl1pPr>
            <a:lvl2pPr marL="385785" indent="0">
              <a:buNone/>
              <a:defRPr sz="1181"/>
            </a:lvl2pPr>
            <a:lvl3pPr marL="771571" indent="0">
              <a:buNone/>
              <a:defRPr sz="1013"/>
            </a:lvl3pPr>
            <a:lvl4pPr marL="1157356" indent="0">
              <a:buNone/>
              <a:defRPr sz="844"/>
            </a:lvl4pPr>
            <a:lvl5pPr marL="1543141" indent="0">
              <a:buNone/>
              <a:defRPr sz="844"/>
            </a:lvl5pPr>
            <a:lvl6pPr marL="1928927" indent="0">
              <a:buNone/>
              <a:defRPr sz="844"/>
            </a:lvl6pPr>
            <a:lvl7pPr marL="2314712" indent="0">
              <a:buNone/>
              <a:defRPr sz="844"/>
            </a:lvl7pPr>
            <a:lvl8pPr marL="2700498" indent="0">
              <a:buNone/>
              <a:defRPr sz="844"/>
            </a:lvl8pPr>
            <a:lvl9pPr marL="3086283" indent="0">
              <a:buNone/>
              <a:defRPr sz="844"/>
            </a:lvl9pPr>
          </a:lstStyle>
          <a:p>
            <a:pPr lvl="0"/>
            <a:r>
              <a:rPr lang="en-US"/>
              <a:t>Click to edit Master text styles</a:t>
            </a:r>
          </a:p>
        </p:txBody>
      </p:sp>
      <p:sp>
        <p:nvSpPr>
          <p:cNvPr id="5" name="Date Placeholder 4">
            <a:extLst>
              <a:ext uri="{FF2B5EF4-FFF2-40B4-BE49-F238E27FC236}">
                <a16:creationId xmlns:a16="http://schemas.microsoft.com/office/drawing/2014/main" id="{43BCBFF2-E34D-3A47-9182-3C1A1FE2B614}"/>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E41934D1-CAC6-424D-BA59-85AA80B9A483}"/>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198D077A-D4CA-BE48-A912-3D04E0492FF6}"/>
              </a:ext>
            </a:extLst>
          </p:cNvPr>
          <p:cNvSpPr>
            <a:spLocks noGrp="1"/>
          </p:cNvSpPr>
          <p:nvPr>
            <p:ph type="sldNum" sz="quarter" idx="12"/>
          </p:nvPr>
        </p:nvSpPr>
        <p:spPr/>
        <p:txBody>
          <a:bodyPr/>
          <a:lstStyle/>
          <a:p>
            <a:pPr>
              <a:defRPr/>
            </a:pPr>
            <a:fld id="{7BD9507E-8876-8D4F-A3A5-73FD076FB5D9}" type="slidenum">
              <a:rPr lang="en-US" altLang="en-US" smtClean="0"/>
              <a:pPr>
                <a:defRPr/>
              </a:pPr>
              <a:t>‹#›</a:t>
            </a:fld>
            <a:endParaRPr lang="en-US" altLang="en-US"/>
          </a:p>
        </p:txBody>
      </p:sp>
    </p:spTree>
    <p:extLst>
      <p:ext uri="{BB962C8B-B14F-4D97-AF65-F5344CB8AC3E}">
        <p14:creationId xmlns:p14="http://schemas.microsoft.com/office/powerpoint/2010/main" val="30307066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0363F7-A6CF-2240-B5CC-ADF2BFE80816}"/>
              </a:ext>
            </a:extLst>
          </p:cNvPr>
          <p:cNvSpPr>
            <a:spLocks noGrp="1"/>
          </p:cNvSpPr>
          <p:nvPr>
            <p:ph type="title"/>
          </p:nvPr>
        </p:nvSpPr>
        <p:spPr>
          <a:xfrm>
            <a:off x="707231" y="365126"/>
            <a:ext cx="8872538"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6D6EDEA-C7FE-4547-B884-51CA02516D56}"/>
              </a:ext>
            </a:extLst>
          </p:cNvPr>
          <p:cNvSpPr>
            <a:spLocks noGrp="1"/>
          </p:cNvSpPr>
          <p:nvPr>
            <p:ph type="body" idx="1"/>
          </p:nvPr>
        </p:nvSpPr>
        <p:spPr>
          <a:xfrm>
            <a:off x="707231" y="1825625"/>
            <a:ext cx="887253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317F73-428B-CD41-87AB-6D2892D29914}"/>
              </a:ext>
            </a:extLst>
          </p:cNvPr>
          <p:cNvSpPr>
            <a:spLocks noGrp="1"/>
          </p:cNvSpPr>
          <p:nvPr>
            <p:ph type="dt" sz="half" idx="2"/>
          </p:nvPr>
        </p:nvSpPr>
        <p:spPr>
          <a:xfrm>
            <a:off x="707231" y="6356351"/>
            <a:ext cx="2314575" cy="365125"/>
          </a:xfrm>
          <a:prstGeom prst="rect">
            <a:avLst/>
          </a:prstGeom>
        </p:spPr>
        <p:txBody>
          <a:bodyPr vert="horz" lIns="91440" tIns="45720" rIns="91440" bIns="45720" rtlCol="0" anchor="ctr"/>
          <a:lstStyle>
            <a:lvl1pPr algn="l">
              <a:defRPr sz="1013">
                <a:solidFill>
                  <a:schemeClr val="tx1">
                    <a:tint val="75000"/>
                  </a:schemeClr>
                </a:solidFill>
              </a:defRPr>
            </a:lvl1pPr>
          </a:lstStyle>
          <a:p>
            <a:pPr>
              <a:defRPr/>
            </a:pPr>
            <a:endParaRPr lang="en-US"/>
          </a:p>
        </p:txBody>
      </p:sp>
      <p:sp>
        <p:nvSpPr>
          <p:cNvPr id="5" name="Footer Placeholder 4">
            <a:extLst>
              <a:ext uri="{FF2B5EF4-FFF2-40B4-BE49-F238E27FC236}">
                <a16:creationId xmlns:a16="http://schemas.microsoft.com/office/drawing/2014/main" id="{1597A296-D18E-AB40-BA75-D3A48F258199}"/>
              </a:ext>
            </a:extLst>
          </p:cNvPr>
          <p:cNvSpPr>
            <a:spLocks noGrp="1"/>
          </p:cNvSpPr>
          <p:nvPr>
            <p:ph type="ftr" sz="quarter" idx="3"/>
          </p:nvPr>
        </p:nvSpPr>
        <p:spPr>
          <a:xfrm>
            <a:off x="3407569" y="6356351"/>
            <a:ext cx="3471863" cy="365125"/>
          </a:xfrm>
          <a:prstGeom prst="rect">
            <a:avLst/>
          </a:prstGeom>
        </p:spPr>
        <p:txBody>
          <a:bodyPr vert="horz" lIns="91440" tIns="45720" rIns="91440" bIns="45720" rtlCol="0" anchor="ctr"/>
          <a:lstStyle>
            <a:lvl1pPr algn="ctr">
              <a:defRPr sz="1013">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7FCA141F-FCA5-9D45-9159-B474E468D843}"/>
              </a:ext>
            </a:extLst>
          </p:cNvPr>
          <p:cNvSpPr>
            <a:spLocks noGrp="1"/>
          </p:cNvSpPr>
          <p:nvPr>
            <p:ph type="sldNum" sz="quarter" idx="4"/>
          </p:nvPr>
        </p:nvSpPr>
        <p:spPr>
          <a:xfrm>
            <a:off x="7265194" y="6356351"/>
            <a:ext cx="2314575" cy="365125"/>
          </a:xfrm>
          <a:prstGeom prst="rect">
            <a:avLst/>
          </a:prstGeom>
        </p:spPr>
        <p:txBody>
          <a:bodyPr vert="horz" lIns="91440" tIns="45720" rIns="91440" bIns="45720" rtlCol="0" anchor="ctr"/>
          <a:lstStyle>
            <a:lvl1pPr algn="r">
              <a:defRPr sz="1013">
                <a:solidFill>
                  <a:schemeClr val="tx1">
                    <a:tint val="75000"/>
                  </a:schemeClr>
                </a:solidFill>
              </a:defRPr>
            </a:lvl1pPr>
          </a:lstStyle>
          <a:p>
            <a:pPr>
              <a:defRPr/>
            </a:pPr>
            <a:fld id="{DB9206B1-FACF-8346-BDFA-1320BE50A753}" type="slidenum">
              <a:rPr lang="en-US" altLang="en-US" smtClean="0"/>
              <a:pPr>
                <a:defRPr/>
              </a:pPr>
              <a:t>‹#›</a:t>
            </a:fld>
            <a:endParaRPr lang="en-US" altLang="en-US"/>
          </a:p>
        </p:txBody>
      </p:sp>
    </p:spTree>
    <p:extLst>
      <p:ext uri="{BB962C8B-B14F-4D97-AF65-F5344CB8AC3E}">
        <p14:creationId xmlns:p14="http://schemas.microsoft.com/office/powerpoint/2010/main" val="1253542104"/>
      </p:ext>
    </p:extLst>
  </p:cSld>
  <p:clrMap bg1="lt1" tx1="dk1" bg2="lt2" tx2="dk2" accent1="accent1" accent2="accent2" accent3="accent3" accent4="accent4" accent5="accent5" accent6="accent6" hlink="hlink" folHlink="folHlink"/>
  <p:sldLayoutIdLst>
    <p:sldLayoutId id="2147483976" r:id="rId1"/>
    <p:sldLayoutId id="2147483977" r:id="rId2"/>
    <p:sldLayoutId id="2147483978" r:id="rId3"/>
    <p:sldLayoutId id="2147483979" r:id="rId4"/>
    <p:sldLayoutId id="2147483980" r:id="rId5"/>
    <p:sldLayoutId id="2147483981" r:id="rId6"/>
    <p:sldLayoutId id="2147483982" r:id="rId7"/>
    <p:sldLayoutId id="2147483983" r:id="rId8"/>
    <p:sldLayoutId id="2147483984" r:id="rId9"/>
    <p:sldLayoutId id="2147483985" r:id="rId10"/>
    <p:sldLayoutId id="2147483986" r:id="rId11"/>
  </p:sldLayoutIdLst>
  <p:txStyles>
    <p:titleStyle>
      <a:lvl1pPr algn="l" defTabSz="771571" rtl="0" eaLnBrk="1" latinLnBrk="0" hangingPunct="1">
        <a:lnSpc>
          <a:spcPct val="90000"/>
        </a:lnSpc>
        <a:spcBef>
          <a:spcPct val="0"/>
        </a:spcBef>
        <a:buNone/>
        <a:defRPr sz="3713" kern="1200">
          <a:solidFill>
            <a:schemeClr val="tx1"/>
          </a:solidFill>
          <a:latin typeface="+mj-lt"/>
          <a:ea typeface="+mj-ea"/>
          <a:cs typeface="+mj-cs"/>
        </a:defRPr>
      </a:lvl1pPr>
    </p:titleStyle>
    <p:bodyStyle>
      <a:lvl1pPr marL="192893" indent="-192893" algn="l" defTabSz="771571" rtl="0" eaLnBrk="1" latinLnBrk="0" hangingPunct="1">
        <a:lnSpc>
          <a:spcPct val="90000"/>
        </a:lnSpc>
        <a:spcBef>
          <a:spcPts val="844"/>
        </a:spcBef>
        <a:buFont typeface="Arial" panose="020B0604020202020204" pitchFamily="34" charset="0"/>
        <a:buChar char="•"/>
        <a:defRPr sz="2363" kern="1200">
          <a:solidFill>
            <a:schemeClr val="tx1"/>
          </a:solidFill>
          <a:latin typeface="+mn-lt"/>
          <a:ea typeface="+mn-ea"/>
          <a:cs typeface="+mn-cs"/>
        </a:defRPr>
      </a:lvl1pPr>
      <a:lvl2pPr marL="578678" indent="-192893" algn="l" defTabSz="771571" rtl="0" eaLnBrk="1" latinLnBrk="0" hangingPunct="1">
        <a:lnSpc>
          <a:spcPct val="90000"/>
        </a:lnSpc>
        <a:spcBef>
          <a:spcPts val="422"/>
        </a:spcBef>
        <a:buFont typeface="Arial" panose="020B0604020202020204" pitchFamily="34" charset="0"/>
        <a:buChar char="•"/>
        <a:defRPr sz="2025" kern="1200">
          <a:solidFill>
            <a:schemeClr val="tx1"/>
          </a:solidFill>
          <a:latin typeface="+mn-lt"/>
          <a:ea typeface="+mn-ea"/>
          <a:cs typeface="+mn-cs"/>
        </a:defRPr>
      </a:lvl2pPr>
      <a:lvl3pPr marL="964463" indent="-192893" algn="l" defTabSz="771571" rtl="0" eaLnBrk="1" latinLnBrk="0" hangingPunct="1">
        <a:lnSpc>
          <a:spcPct val="90000"/>
        </a:lnSpc>
        <a:spcBef>
          <a:spcPts val="422"/>
        </a:spcBef>
        <a:buFont typeface="Arial" panose="020B0604020202020204" pitchFamily="34" charset="0"/>
        <a:buChar char="•"/>
        <a:defRPr sz="1688" kern="1200">
          <a:solidFill>
            <a:schemeClr val="tx1"/>
          </a:solidFill>
          <a:latin typeface="+mn-lt"/>
          <a:ea typeface="+mn-ea"/>
          <a:cs typeface="+mn-cs"/>
        </a:defRPr>
      </a:lvl3pPr>
      <a:lvl4pPr marL="1350249" indent="-192893" algn="l" defTabSz="771571" rtl="0" eaLnBrk="1" latinLnBrk="0" hangingPunct="1">
        <a:lnSpc>
          <a:spcPct val="90000"/>
        </a:lnSpc>
        <a:spcBef>
          <a:spcPts val="422"/>
        </a:spcBef>
        <a:buFont typeface="Arial" panose="020B0604020202020204" pitchFamily="34" charset="0"/>
        <a:buChar char="•"/>
        <a:defRPr sz="1519" kern="1200">
          <a:solidFill>
            <a:schemeClr val="tx1"/>
          </a:solidFill>
          <a:latin typeface="+mn-lt"/>
          <a:ea typeface="+mn-ea"/>
          <a:cs typeface="+mn-cs"/>
        </a:defRPr>
      </a:lvl4pPr>
      <a:lvl5pPr marL="1736034" indent="-192893" algn="l" defTabSz="771571" rtl="0" eaLnBrk="1" latinLnBrk="0" hangingPunct="1">
        <a:lnSpc>
          <a:spcPct val="90000"/>
        </a:lnSpc>
        <a:spcBef>
          <a:spcPts val="422"/>
        </a:spcBef>
        <a:buFont typeface="Arial" panose="020B0604020202020204" pitchFamily="34" charset="0"/>
        <a:buChar char="•"/>
        <a:defRPr sz="1519" kern="1200">
          <a:solidFill>
            <a:schemeClr val="tx1"/>
          </a:solidFill>
          <a:latin typeface="+mn-lt"/>
          <a:ea typeface="+mn-ea"/>
          <a:cs typeface="+mn-cs"/>
        </a:defRPr>
      </a:lvl5pPr>
      <a:lvl6pPr marL="2121819" indent="-192893" algn="l" defTabSz="771571" rtl="0" eaLnBrk="1" latinLnBrk="0" hangingPunct="1">
        <a:lnSpc>
          <a:spcPct val="90000"/>
        </a:lnSpc>
        <a:spcBef>
          <a:spcPts val="422"/>
        </a:spcBef>
        <a:buFont typeface="Arial" panose="020B0604020202020204" pitchFamily="34" charset="0"/>
        <a:buChar char="•"/>
        <a:defRPr sz="1519" kern="1200">
          <a:solidFill>
            <a:schemeClr val="tx1"/>
          </a:solidFill>
          <a:latin typeface="+mn-lt"/>
          <a:ea typeface="+mn-ea"/>
          <a:cs typeface="+mn-cs"/>
        </a:defRPr>
      </a:lvl6pPr>
      <a:lvl7pPr marL="2507605" indent="-192893" algn="l" defTabSz="771571" rtl="0" eaLnBrk="1" latinLnBrk="0" hangingPunct="1">
        <a:lnSpc>
          <a:spcPct val="90000"/>
        </a:lnSpc>
        <a:spcBef>
          <a:spcPts val="422"/>
        </a:spcBef>
        <a:buFont typeface="Arial" panose="020B0604020202020204" pitchFamily="34" charset="0"/>
        <a:buChar char="•"/>
        <a:defRPr sz="1519" kern="1200">
          <a:solidFill>
            <a:schemeClr val="tx1"/>
          </a:solidFill>
          <a:latin typeface="+mn-lt"/>
          <a:ea typeface="+mn-ea"/>
          <a:cs typeface="+mn-cs"/>
        </a:defRPr>
      </a:lvl7pPr>
      <a:lvl8pPr marL="2893390" indent="-192893" algn="l" defTabSz="771571" rtl="0" eaLnBrk="1" latinLnBrk="0" hangingPunct="1">
        <a:lnSpc>
          <a:spcPct val="90000"/>
        </a:lnSpc>
        <a:spcBef>
          <a:spcPts val="422"/>
        </a:spcBef>
        <a:buFont typeface="Arial" panose="020B0604020202020204" pitchFamily="34" charset="0"/>
        <a:buChar char="•"/>
        <a:defRPr sz="1519" kern="1200">
          <a:solidFill>
            <a:schemeClr val="tx1"/>
          </a:solidFill>
          <a:latin typeface="+mn-lt"/>
          <a:ea typeface="+mn-ea"/>
          <a:cs typeface="+mn-cs"/>
        </a:defRPr>
      </a:lvl8pPr>
      <a:lvl9pPr marL="3279176" indent="-192893" algn="l" defTabSz="771571" rtl="0" eaLnBrk="1" latinLnBrk="0" hangingPunct="1">
        <a:lnSpc>
          <a:spcPct val="90000"/>
        </a:lnSpc>
        <a:spcBef>
          <a:spcPts val="422"/>
        </a:spcBef>
        <a:buFont typeface="Arial" panose="020B0604020202020204" pitchFamily="34" charset="0"/>
        <a:buChar char="•"/>
        <a:defRPr sz="1519" kern="1200">
          <a:solidFill>
            <a:schemeClr val="tx1"/>
          </a:solidFill>
          <a:latin typeface="+mn-lt"/>
          <a:ea typeface="+mn-ea"/>
          <a:cs typeface="+mn-cs"/>
        </a:defRPr>
      </a:lvl9pPr>
    </p:bodyStyle>
    <p:otherStyle>
      <a:defPPr>
        <a:defRPr lang="en-US"/>
      </a:defPPr>
      <a:lvl1pPr marL="0" algn="l" defTabSz="771571" rtl="0" eaLnBrk="1" latinLnBrk="0" hangingPunct="1">
        <a:defRPr sz="1519" kern="1200">
          <a:solidFill>
            <a:schemeClr val="tx1"/>
          </a:solidFill>
          <a:latin typeface="+mn-lt"/>
          <a:ea typeface="+mn-ea"/>
          <a:cs typeface="+mn-cs"/>
        </a:defRPr>
      </a:lvl1pPr>
      <a:lvl2pPr marL="385785" algn="l" defTabSz="771571" rtl="0" eaLnBrk="1" latinLnBrk="0" hangingPunct="1">
        <a:defRPr sz="1519" kern="1200">
          <a:solidFill>
            <a:schemeClr val="tx1"/>
          </a:solidFill>
          <a:latin typeface="+mn-lt"/>
          <a:ea typeface="+mn-ea"/>
          <a:cs typeface="+mn-cs"/>
        </a:defRPr>
      </a:lvl2pPr>
      <a:lvl3pPr marL="771571" algn="l" defTabSz="771571" rtl="0" eaLnBrk="1" latinLnBrk="0" hangingPunct="1">
        <a:defRPr sz="1519" kern="1200">
          <a:solidFill>
            <a:schemeClr val="tx1"/>
          </a:solidFill>
          <a:latin typeface="+mn-lt"/>
          <a:ea typeface="+mn-ea"/>
          <a:cs typeface="+mn-cs"/>
        </a:defRPr>
      </a:lvl3pPr>
      <a:lvl4pPr marL="1157356" algn="l" defTabSz="771571" rtl="0" eaLnBrk="1" latinLnBrk="0" hangingPunct="1">
        <a:defRPr sz="1519" kern="1200">
          <a:solidFill>
            <a:schemeClr val="tx1"/>
          </a:solidFill>
          <a:latin typeface="+mn-lt"/>
          <a:ea typeface="+mn-ea"/>
          <a:cs typeface="+mn-cs"/>
        </a:defRPr>
      </a:lvl4pPr>
      <a:lvl5pPr marL="1543141" algn="l" defTabSz="771571" rtl="0" eaLnBrk="1" latinLnBrk="0" hangingPunct="1">
        <a:defRPr sz="1519" kern="1200">
          <a:solidFill>
            <a:schemeClr val="tx1"/>
          </a:solidFill>
          <a:latin typeface="+mn-lt"/>
          <a:ea typeface="+mn-ea"/>
          <a:cs typeface="+mn-cs"/>
        </a:defRPr>
      </a:lvl5pPr>
      <a:lvl6pPr marL="1928927" algn="l" defTabSz="771571" rtl="0" eaLnBrk="1" latinLnBrk="0" hangingPunct="1">
        <a:defRPr sz="1519" kern="1200">
          <a:solidFill>
            <a:schemeClr val="tx1"/>
          </a:solidFill>
          <a:latin typeface="+mn-lt"/>
          <a:ea typeface="+mn-ea"/>
          <a:cs typeface="+mn-cs"/>
        </a:defRPr>
      </a:lvl6pPr>
      <a:lvl7pPr marL="2314712" algn="l" defTabSz="771571" rtl="0" eaLnBrk="1" latinLnBrk="0" hangingPunct="1">
        <a:defRPr sz="1519" kern="1200">
          <a:solidFill>
            <a:schemeClr val="tx1"/>
          </a:solidFill>
          <a:latin typeface="+mn-lt"/>
          <a:ea typeface="+mn-ea"/>
          <a:cs typeface="+mn-cs"/>
        </a:defRPr>
      </a:lvl7pPr>
      <a:lvl8pPr marL="2700498" algn="l" defTabSz="771571" rtl="0" eaLnBrk="1" latinLnBrk="0" hangingPunct="1">
        <a:defRPr sz="1519" kern="1200">
          <a:solidFill>
            <a:schemeClr val="tx1"/>
          </a:solidFill>
          <a:latin typeface="+mn-lt"/>
          <a:ea typeface="+mn-ea"/>
          <a:cs typeface="+mn-cs"/>
        </a:defRPr>
      </a:lvl8pPr>
      <a:lvl9pPr marL="3086283" algn="l" defTabSz="771571" rtl="0" eaLnBrk="1" latinLnBrk="0" hangingPunct="1">
        <a:defRPr sz="151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2.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09" name="Rectangle 3108">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097971" y="5463781"/>
            <a:ext cx="1790365" cy="385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03" name="Rectangle 3102">
            <a:extLst>
              <a:ext uri="{FF2B5EF4-FFF2-40B4-BE49-F238E27FC236}">
                <a16:creationId xmlns:a16="http://schemas.microsoft.com/office/drawing/2014/main" id="{1022CA72-2A63-428F-B586-37BA5AB6D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286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Rectangle 4">
            <a:extLst>
              <a:ext uri="{FF2B5EF4-FFF2-40B4-BE49-F238E27FC236}">
                <a16:creationId xmlns:a16="http://schemas.microsoft.com/office/drawing/2014/main" id="{CC1D5ED6-998B-9A49-9986-549359B38BEE}"/>
              </a:ext>
            </a:extLst>
          </p:cNvPr>
          <p:cNvSpPr>
            <a:spLocks noGrp="1" noChangeArrowheads="1"/>
          </p:cNvSpPr>
          <p:nvPr>
            <p:ph type="title"/>
          </p:nvPr>
        </p:nvSpPr>
        <p:spPr>
          <a:xfrm>
            <a:off x="63721" y="4712576"/>
            <a:ext cx="9699725" cy="1905232"/>
          </a:xfrm>
          <a:solidFill>
            <a:schemeClr val="bg1"/>
          </a:solidFill>
        </p:spPr>
        <p:txBody>
          <a:bodyPr vert="horz" lIns="91440" tIns="45720" rIns="91440" bIns="45720" rtlCol="0" anchor="ctr">
            <a:noAutofit/>
          </a:bodyPr>
          <a:lstStyle/>
          <a:p>
            <a:pPr algn="ctr" defTabSz="914400">
              <a:lnSpc>
                <a:spcPct val="100000"/>
              </a:lnSpc>
              <a:defRPr/>
            </a:pPr>
            <a:r>
              <a:rPr lang="en-US" sz="3200" b="1" dirty="0"/>
              <a:t>THE QUANTEDA PACKAGE IN R : Computational text analysis</a:t>
            </a:r>
            <a:br>
              <a:rPr lang="en-US" sz="3200" b="1" dirty="0"/>
            </a:br>
            <a:r>
              <a:rPr lang="en-US" sz="3200" b="1" dirty="0"/>
              <a:t>for news and social datasets</a:t>
            </a:r>
            <a:br>
              <a:rPr lang="en-US" sz="3200" b="1" dirty="0"/>
            </a:br>
            <a:br>
              <a:rPr lang="en-US" sz="1400" b="1" dirty="0"/>
            </a:br>
            <a:br>
              <a:rPr lang="en-US" sz="3200" b="1" dirty="0"/>
            </a:br>
            <a:endParaRPr lang="en-US" sz="3200" b="1" dirty="0"/>
          </a:p>
        </p:txBody>
      </p:sp>
      <p:sp>
        <p:nvSpPr>
          <p:cNvPr id="3105" name="Rectangle 3104">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287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7" name="Rectangle 3106">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968" y="-1"/>
            <a:ext cx="9476785" cy="41314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diagram&#10;&#10;Description automatically generated">
            <a:extLst>
              <a:ext uri="{FF2B5EF4-FFF2-40B4-BE49-F238E27FC236}">
                <a16:creationId xmlns:a16="http://schemas.microsoft.com/office/drawing/2014/main" id="{A6970647-1E72-89DA-EC25-A79B141362A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91696" y="152400"/>
            <a:ext cx="3927834" cy="3426462"/>
          </a:xfrm>
          <a:prstGeom prst="rect">
            <a:avLst/>
          </a:prstGeom>
        </p:spPr>
      </p:pic>
      <p:pic>
        <p:nvPicPr>
          <p:cNvPr id="5" name="Picture 2">
            <a:extLst>
              <a:ext uri="{FF2B5EF4-FFF2-40B4-BE49-F238E27FC236}">
                <a16:creationId xmlns:a16="http://schemas.microsoft.com/office/drawing/2014/main" id="{9AAEC4EF-295D-7489-CFAA-1BE1AC01F4D8}"/>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5676900" y="152400"/>
            <a:ext cx="3533848" cy="3426462"/>
          </a:xfrm>
          <a:prstGeom prst="rect">
            <a:avLst/>
          </a:prstGeom>
          <a:noFill/>
          <a:extLst>
            <a:ext uri="{909E8E84-426E-40DD-AFC4-6F175D3DCCD1}">
              <a14:hiddenFill xmlns:a14="http://schemas.microsoft.com/office/drawing/2010/main">
                <a:solidFill>
                  <a:srgbClr val="FFFFFF"/>
                </a:solidFill>
              </a14:hiddenFill>
            </a:ext>
          </a:extLst>
        </p:spPr>
      </p:pic>
      <p:sp>
        <p:nvSpPr>
          <p:cNvPr id="3074" name="Rectangle 2">
            <a:extLst>
              <a:ext uri="{FF2B5EF4-FFF2-40B4-BE49-F238E27FC236}">
                <a16:creationId xmlns:a16="http://schemas.microsoft.com/office/drawing/2014/main" id="{F095ABF6-BCBB-9E47-933E-7EC8B190D729}"/>
              </a:ext>
            </a:extLst>
          </p:cNvPr>
          <p:cNvSpPr>
            <a:spLocks noChangeArrowheads="1"/>
          </p:cNvSpPr>
          <p:nvPr/>
        </p:nvSpPr>
        <p:spPr bwMode="auto">
          <a:xfrm>
            <a:off x="771525" y="6248400"/>
            <a:ext cx="2143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3" name="TextBox 2">
            <a:extLst>
              <a:ext uri="{FF2B5EF4-FFF2-40B4-BE49-F238E27FC236}">
                <a16:creationId xmlns:a16="http://schemas.microsoft.com/office/drawing/2014/main" id="{445D7DBB-243B-2CA1-836A-65E76F3FE713}"/>
              </a:ext>
            </a:extLst>
          </p:cNvPr>
          <p:cNvSpPr txBox="1"/>
          <p:nvPr/>
        </p:nvSpPr>
        <p:spPr>
          <a:xfrm>
            <a:off x="229074" y="5510299"/>
            <a:ext cx="9994205" cy="1905232"/>
          </a:xfrm>
          <a:prstGeom prst="rect">
            <a:avLst/>
          </a:prstGeom>
        </p:spPr>
        <p:txBody>
          <a:bodyPr vert="horz" lIns="91440" tIns="45720" rIns="91440" bIns="45720" rtlCol="0" anchor="ctr">
            <a:normAutofit/>
          </a:bodyPr>
          <a:lstStyle/>
          <a:p>
            <a:pPr algn="ctr">
              <a:lnSpc>
                <a:spcPct val="90000"/>
              </a:lnSpc>
              <a:spcAft>
                <a:spcPts val="600"/>
              </a:spcAft>
            </a:pPr>
            <a:r>
              <a:rPr lang="en-US" sz="1700" dirty="0"/>
              <a:t>Dr. Trevor Diehl :: Central Michigan University :: Guest PhD Seminar :: 2/20/24 </a:t>
            </a:r>
          </a:p>
          <a:p>
            <a:pPr algn="ctr">
              <a:lnSpc>
                <a:spcPct val="90000"/>
              </a:lnSpc>
              <a:spcAft>
                <a:spcPts val="600"/>
              </a:spcAft>
            </a:pPr>
            <a:r>
              <a:rPr lang="en-US" sz="1700" dirty="0"/>
              <a:t>University of Alabama, Department of Journalism &amp; Creative Media </a:t>
            </a:r>
            <a:br>
              <a:rPr lang="en-US" sz="1700" dirty="0"/>
            </a:br>
            <a:r>
              <a:rPr lang="en-US" sz="1700" dirty="0"/>
              <a:t> </a:t>
            </a:r>
          </a:p>
        </p:txBody>
      </p:sp>
    </p:spTree>
    <p:extLst>
      <p:ext uri="{BB962C8B-B14F-4D97-AF65-F5344CB8AC3E}">
        <p14:creationId xmlns:p14="http://schemas.microsoft.com/office/powerpoint/2010/main" val="42986210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1" name="Rectangle 4">
            <a:extLst>
              <a:ext uri="{FF2B5EF4-FFF2-40B4-BE49-F238E27FC236}">
                <a16:creationId xmlns:a16="http://schemas.microsoft.com/office/drawing/2014/main" id="{17B30322-4CF2-A44C-927A-2669AD34CFF7}"/>
              </a:ext>
            </a:extLst>
          </p:cNvPr>
          <p:cNvSpPr>
            <a:spLocks noGrp="1" noChangeArrowheads="1"/>
          </p:cNvSpPr>
          <p:nvPr>
            <p:ph type="title"/>
          </p:nvPr>
        </p:nvSpPr>
        <p:spPr>
          <a:xfrm>
            <a:off x="739710" y="741391"/>
            <a:ext cx="2995016" cy="1616203"/>
          </a:xfrm>
        </p:spPr>
        <p:txBody>
          <a:bodyPr lIns="90488" tIns="44450" rIns="90488" bIns="44450" anchor="b">
            <a:normAutofit/>
          </a:bodyPr>
          <a:lstStyle/>
          <a:p>
            <a:pPr eaLnBrk="1" fontAlgn="auto" hangingPunct="1">
              <a:spcAft>
                <a:spcPts val="0"/>
              </a:spcAft>
              <a:defRPr/>
            </a:pPr>
            <a:r>
              <a:rPr lang="en-US" sz="2900" b="1" dirty="0"/>
              <a:t>Gaps &amp; Limitations </a:t>
            </a:r>
          </a:p>
        </p:txBody>
      </p:sp>
      <p:sp>
        <p:nvSpPr>
          <p:cNvPr id="3" name="Content Placeholder 2">
            <a:extLst>
              <a:ext uri="{FF2B5EF4-FFF2-40B4-BE49-F238E27FC236}">
                <a16:creationId xmlns:a16="http://schemas.microsoft.com/office/drawing/2014/main" id="{F2BF8AF9-3FC3-097C-045A-EFBCD355AF8F}"/>
              </a:ext>
            </a:extLst>
          </p:cNvPr>
          <p:cNvSpPr>
            <a:spLocks noGrp="1"/>
          </p:cNvSpPr>
          <p:nvPr>
            <p:ph idx="1"/>
          </p:nvPr>
        </p:nvSpPr>
        <p:spPr>
          <a:xfrm>
            <a:off x="601196" y="2819400"/>
            <a:ext cx="3413191" cy="2436623"/>
          </a:xfrm>
        </p:spPr>
        <p:txBody>
          <a:bodyPr anchor="t">
            <a:normAutofit/>
          </a:bodyPr>
          <a:lstStyle/>
          <a:p>
            <a:r>
              <a:rPr lang="en-US" sz="1800" dirty="0"/>
              <a:t>Reliability and validity</a:t>
            </a:r>
          </a:p>
          <a:p>
            <a:endParaRPr lang="en-US" sz="1800" dirty="0"/>
          </a:p>
          <a:p>
            <a:r>
              <a:rPr lang="en-US" sz="1800" dirty="0"/>
              <a:t>Reliance on single-construct</a:t>
            </a:r>
          </a:p>
          <a:p>
            <a:endParaRPr lang="en-US" sz="1800" dirty="0"/>
          </a:p>
          <a:p>
            <a:r>
              <a:rPr lang="en-US" sz="1800" dirty="0"/>
              <a:t>English and comparative   </a:t>
            </a:r>
          </a:p>
        </p:txBody>
      </p:sp>
      <p:pic>
        <p:nvPicPr>
          <p:cNvPr id="2" name="Picture 1" descr="A graph of different colored bars&#10;&#10;Description automatically generated with medium confidence">
            <a:extLst>
              <a:ext uri="{FF2B5EF4-FFF2-40B4-BE49-F238E27FC236}">
                <a16:creationId xmlns:a16="http://schemas.microsoft.com/office/drawing/2014/main" id="{1FE440F2-2C90-374F-B469-0A435044225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493112" y="703043"/>
            <a:ext cx="5250343" cy="5043096"/>
          </a:xfrm>
          <a:prstGeom prst="rect">
            <a:avLst/>
          </a:prstGeom>
        </p:spPr>
      </p:pic>
      <p:grpSp>
        <p:nvGrpSpPr>
          <p:cNvPr id="2063" name="Group 2062">
            <a:extLst>
              <a:ext uri="{FF2B5EF4-FFF2-40B4-BE49-F238E27FC236}">
                <a16:creationId xmlns:a16="http://schemas.microsoft.com/office/drawing/2014/main" id="{3AFCAD34-1AFC-BC1A-F6B2-C34C63912E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94048" y="5858828"/>
            <a:ext cx="5253578" cy="123363"/>
            <a:chOff x="7015162" y="5858828"/>
            <a:chExt cx="4300544" cy="123363"/>
          </a:xfrm>
        </p:grpSpPr>
        <p:sp>
          <p:nvSpPr>
            <p:cNvPr id="2064" name="Rectangle 2063">
              <a:extLst>
                <a:ext uri="{FF2B5EF4-FFF2-40B4-BE49-F238E27FC236}">
                  <a16:creationId xmlns:a16="http://schemas.microsoft.com/office/drawing/2014/main" id="{1129F4A2-3705-CF87-3DDA-AF9CE9389B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5" name="Rectangle 2064">
              <a:extLst>
                <a:ext uri="{FF2B5EF4-FFF2-40B4-BE49-F238E27FC236}">
                  <a16:creationId xmlns:a16="http://schemas.microsoft.com/office/drawing/2014/main" id="{891B1028-FC76-5583-3A1F-5815A7DCF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E598D837-D51E-3197-4D63-B18EB4F5744E}"/>
              </a:ext>
            </a:extLst>
          </p:cNvPr>
          <p:cNvSpPr txBox="1"/>
          <p:nvPr/>
        </p:nvSpPr>
        <p:spPr>
          <a:xfrm>
            <a:off x="4838700" y="5376807"/>
            <a:ext cx="8398205" cy="369332"/>
          </a:xfrm>
          <a:prstGeom prst="rect">
            <a:avLst/>
          </a:prstGeom>
          <a:noFill/>
        </p:spPr>
        <p:txBody>
          <a:bodyPr wrap="square" rtlCol="0">
            <a:spAutoFit/>
          </a:bodyPr>
          <a:lstStyle/>
          <a:p>
            <a:r>
              <a:rPr lang="en-US" dirty="0" err="1"/>
              <a:t>Birkenmaier</a:t>
            </a:r>
            <a:r>
              <a:rPr lang="en-US" dirty="0"/>
              <a:t> et al., (2023)</a:t>
            </a:r>
          </a:p>
        </p:txBody>
      </p:sp>
      <p:pic>
        <p:nvPicPr>
          <p:cNvPr id="6" name="Picture 5" descr="A graph of different sizes and colors&#10;&#10;Description automatically generated with medium confidence">
            <a:extLst>
              <a:ext uri="{FF2B5EF4-FFF2-40B4-BE49-F238E27FC236}">
                <a16:creationId xmlns:a16="http://schemas.microsoft.com/office/drawing/2014/main" id="{0FAF874D-4801-50FF-C29C-3CB2CEA4D02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294048" y="2590801"/>
            <a:ext cx="5846099" cy="4267200"/>
          </a:xfrm>
          <a:prstGeom prst="rect">
            <a:avLst/>
          </a:prstGeom>
        </p:spPr>
      </p:pic>
    </p:spTree>
    <p:extLst>
      <p:ext uri="{BB962C8B-B14F-4D97-AF65-F5344CB8AC3E}">
        <p14:creationId xmlns:p14="http://schemas.microsoft.com/office/powerpoint/2010/main" val="27034512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6" name="Slide Background">
            <a:extLst>
              <a:ext uri="{FF2B5EF4-FFF2-40B4-BE49-F238E27FC236}">
                <a16:creationId xmlns:a16="http://schemas.microsoft.com/office/drawing/2014/main" id="{FE1EC756-41E9-4FD6-AD48-EF46A2813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0286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058" name="Rectangle 2057">
            <a:extLst>
              <a:ext uri="{FF2B5EF4-FFF2-40B4-BE49-F238E27FC236}">
                <a16:creationId xmlns:a16="http://schemas.microsoft.com/office/drawing/2014/main" id="{E66F6371-9EA5-9354-29DC-1D07B921F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90"/>
            <a:ext cx="10286999" cy="1733407"/>
          </a:xfrm>
          <a:prstGeom prst="rect">
            <a:avLst/>
          </a:prstGeom>
          <a:ln>
            <a:noFill/>
          </a:ln>
          <a:effectLst>
            <a:outerShdw blurRad="254000" dist="381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Rectangle 4">
            <a:extLst>
              <a:ext uri="{FF2B5EF4-FFF2-40B4-BE49-F238E27FC236}">
                <a16:creationId xmlns:a16="http://schemas.microsoft.com/office/drawing/2014/main" id="{17B30322-4CF2-A44C-927A-2669AD34CFF7}"/>
              </a:ext>
            </a:extLst>
          </p:cNvPr>
          <p:cNvSpPr>
            <a:spLocks noGrp="1" noChangeArrowheads="1"/>
          </p:cNvSpPr>
          <p:nvPr>
            <p:ph type="title"/>
          </p:nvPr>
        </p:nvSpPr>
        <p:spPr>
          <a:xfrm>
            <a:off x="632017" y="319882"/>
            <a:ext cx="9022964" cy="1109932"/>
          </a:xfrm>
        </p:spPr>
        <p:txBody>
          <a:bodyPr lIns="90488" tIns="44450" rIns="90488" bIns="44450">
            <a:normAutofit/>
          </a:bodyPr>
          <a:lstStyle/>
          <a:p>
            <a:pPr algn="ctr" eaLnBrk="1" fontAlgn="auto" hangingPunct="1">
              <a:spcAft>
                <a:spcPts val="0"/>
              </a:spcAft>
              <a:defRPr/>
            </a:pPr>
            <a:r>
              <a:rPr lang="en-US" sz="3700" b="1" dirty="0"/>
              <a:t>Practical Considerations</a:t>
            </a:r>
          </a:p>
        </p:txBody>
      </p:sp>
      <p:pic>
        <p:nvPicPr>
          <p:cNvPr id="7" name="Picture 6" descr="A person looking at something&#10;&#10;Description automatically generated">
            <a:extLst>
              <a:ext uri="{FF2B5EF4-FFF2-40B4-BE49-F238E27FC236}">
                <a16:creationId xmlns:a16="http://schemas.microsoft.com/office/drawing/2014/main" id="{ABC24EBA-2757-45DF-6EFB-19625A5CAAD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0500" y="2971800"/>
            <a:ext cx="4327994" cy="2358757"/>
          </a:xfrm>
          <a:prstGeom prst="rect">
            <a:avLst/>
          </a:prstGeom>
        </p:spPr>
      </p:pic>
      <p:sp>
        <p:nvSpPr>
          <p:cNvPr id="8" name="Rectangle 5">
            <a:extLst>
              <a:ext uri="{FF2B5EF4-FFF2-40B4-BE49-F238E27FC236}">
                <a16:creationId xmlns:a16="http://schemas.microsoft.com/office/drawing/2014/main" id="{C07A1883-5989-D944-9A8A-4B5181B44C05}"/>
              </a:ext>
            </a:extLst>
          </p:cNvPr>
          <p:cNvSpPr>
            <a:spLocks noGrp="1" noChangeArrowheads="1"/>
          </p:cNvSpPr>
          <p:nvPr>
            <p:ph idx="1"/>
          </p:nvPr>
        </p:nvSpPr>
        <p:spPr>
          <a:xfrm>
            <a:off x="4923386" y="3810000"/>
            <a:ext cx="5325514" cy="3902635"/>
          </a:xfrm>
        </p:spPr>
        <p:txBody>
          <a:bodyPr lIns="90488" tIns="44450" rIns="90488" bIns="44450" anchor="ctr">
            <a:normAutofit/>
          </a:bodyPr>
          <a:lstStyle/>
          <a:p>
            <a:pPr marL="1028700" lvl="2" indent="-457200" eaLnBrk="1" hangingPunct="1">
              <a:buClr>
                <a:srgbClr val="0070C0"/>
              </a:buClr>
              <a:buFont typeface="Wingdings" pitchFamily="2" charset="2"/>
              <a:buChar char="q"/>
              <a:defRPr/>
            </a:pPr>
            <a:endParaRPr lang="en-US" altLang="en-US" sz="1800" dirty="0">
              <a:latin typeface="Helvetica" pitchFamily="2" charset="0"/>
              <a:cs typeface="Times New Roman" panose="02020603050405020304" pitchFamily="18" charset="0"/>
            </a:endParaRPr>
          </a:p>
          <a:p>
            <a:pPr marL="296863" lvl="1" indent="0" eaLnBrk="1" hangingPunct="1">
              <a:buClr>
                <a:srgbClr val="0070C0"/>
              </a:buClr>
              <a:buFont typeface="Arial" panose="020B0604020202020204" pitchFamily="34" charset="0"/>
              <a:buNone/>
              <a:defRPr/>
            </a:pPr>
            <a:r>
              <a:rPr lang="en-US" altLang="en-US" sz="1800" b="1" dirty="0">
                <a:latin typeface="Helvetica" pitchFamily="2" charset="0"/>
                <a:cs typeface="Times New Roman" panose="02020603050405020304" pitchFamily="18" charset="0"/>
              </a:rPr>
              <a:t>Considerations for Research Design </a:t>
            </a:r>
          </a:p>
          <a:p>
            <a:pPr marL="754063" lvl="1" indent="-457200" eaLnBrk="1" hangingPunct="1">
              <a:buClr>
                <a:srgbClr val="0070C0"/>
              </a:buClr>
              <a:buFont typeface="Wingdings" panose="05000000000000000000" pitchFamily="2" charset="2"/>
              <a:buChar char="§"/>
              <a:defRPr/>
            </a:pPr>
            <a:endParaRPr lang="en-US" altLang="en-US" sz="1800" dirty="0">
              <a:latin typeface="Helvetica" pitchFamily="2" charset="0"/>
              <a:cs typeface="Times New Roman" panose="02020603050405020304" pitchFamily="18" charset="0"/>
            </a:endParaRPr>
          </a:p>
          <a:p>
            <a:pPr marL="754063" lvl="1" indent="-457200" eaLnBrk="1" hangingPunct="1">
              <a:buClr>
                <a:schemeClr val="tx1"/>
              </a:buClr>
              <a:buFont typeface="+mj-lt"/>
              <a:buAutoNum type="arabicPeriod"/>
              <a:defRPr/>
            </a:pPr>
            <a:r>
              <a:rPr lang="en-US" altLang="en-US" sz="1800" dirty="0">
                <a:latin typeface="Helvetica" pitchFamily="2" charset="0"/>
                <a:cs typeface="Times New Roman" panose="02020603050405020304" pitchFamily="18" charset="0"/>
              </a:rPr>
              <a:t>Deductive v. Iterative Models  </a:t>
            </a:r>
          </a:p>
          <a:p>
            <a:pPr marL="754063" lvl="1" indent="-457200" eaLnBrk="1" hangingPunct="1">
              <a:buClr>
                <a:schemeClr val="tx1"/>
              </a:buClr>
              <a:buFont typeface="+mj-lt"/>
              <a:buAutoNum type="arabicPeriod"/>
              <a:defRPr/>
            </a:pPr>
            <a:endParaRPr lang="en-US" altLang="en-US" sz="1800" dirty="0">
              <a:latin typeface="Helvetica" pitchFamily="2" charset="0"/>
              <a:cs typeface="Times New Roman" panose="02020603050405020304" pitchFamily="18" charset="0"/>
            </a:endParaRPr>
          </a:p>
          <a:p>
            <a:pPr marL="754063" lvl="1" indent="-457200" eaLnBrk="1" hangingPunct="1">
              <a:buClr>
                <a:schemeClr val="tx1"/>
              </a:buClr>
              <a:buFont typeface="+mj-lt"/>
              <a:buAutoNum type="arabicPeriod"/>
              <a:defRPr/>
            </a:pPr>
            <a:r>
              <a:rPr lang="en-US" altLang="en-US" sz="1800" dirty="0">
                <a:latin typeface="Helvetica" pitchFamily="2" charset="0"/>
                <a:cs typeface="Times New Roman" panose="02020603050405020304" pitchFamily="18" charset="0"/>
              </a:rPr>
              <a:t>Discovery — Measurement — Inference</a:t>
            </a:r>
          </a:p>
          <a:p>
            <a:pPr marL="754063" lvl="1" indent="-457200" eaLnBrk="1" hangingPunct="1">
              <a:buClr>
                <a:schemeClr val="tx1"/>
              </a:buClr>
              <a:buFont typeface="+mj-lt"/>
              <a:buAutoNum type="arabicPeriod"/>
              <a:defRPr/>
            </a:pPr>
            <a:endParaRPr lang="en-US" altLang="en-US" sz="1800" dirty="0">
              <a:latin typeface="Helvetica" pitchFamily="2" charset="0"/>
              <a:cs typeface="Times New Roman" panose="02020603050405020304" pitchFamily="18" charset="0"/>
            </a:endParaRPr>
          </a:p>
          <a:p>
            <a:pPr marL="754063" lvl="1" indent="-457200" eaLnBrk="1" hangingPunct="1">
              <a:buClr>
                <a:schemeClr val="tx1"/>
              </a:buClr>
              <a:buFont typeface="+mj-lt"/>
              <a:buAutoNum type="arabicPeriod"/>
              <a:defRPr/>
            </a:pPr>
            <a:r>
              <a:rPr lang="en-US" altLang="en-US" sz="1800" dirty="0">
                <a:latin typeface="Helvetica" pitchFamily="2" charset="0"/>
                <a:cs typeface="Times New Roman" panose="02020603050405020304" pitchFamily="18" charset="0"/>
              </a:rPr>
              <a:t>The “Gold Standard” ideal </a:t>
            </a:r>
          </a:p>
          <a:p>
            <a:pPr marL="661988" lvl="2" indent="0" eaLnBrk="1" hangingPunct="1">
              <a:buClr>
                <a:srgbClr val="0070C0"/>
              </a:buClr>
              <a:buFont typeface="Arial" panose="020B0604020202020204" pitchFamily="34" charset="0"/>
              <a:buNone/>
              <a:defRPr/>
            </a:pPr>
            <a:endParaRPr lang="en-US" altLang="en-US" sz="1800" dirty="0">
              <a:latin typeface="Helvetica" pitchFamily="2" charset="0"/>
              <a:cs typeface="Times New Roman" panose="02020603050405020304" pitchFamily="18" charset="0"/>
            </a:endParaRPr>
          </a:p>
          <a:p>
            <a:pPr marL="754063" lvl="1" indent="-457200" eaLnBrk="1" hangingPunct="1">
              <a:buClr>
                <a:srgbClr val="0070C0"/>
              </a:buClr>
              <a:buFont typeface="Wingdings" pitchFamily="2" charset="2"/>
              <a:buChar char="q"/>
              <a:defRPr/>
            </a:pPr>
            <a:endParaRPr lang="en-US" altLang="en-US" sz="1800" dirty="0">
              <a:latin typeface="Helvetica" pitchFamily="2" charset="0"/>
              <a:cs typeface="Times New Roman" panose="02020603050405020304" pitchFamily="18" charset="0"/>
            </a:endParaRPr>
          </a:p>
          <a:p>
            <a:pPr marL="754063" lvl="1" indent="-457200" eaLnBrk="1" hangingPunct="1">
              <a:buClr>
                <a:srgbClr val="0070C0"/>
              </a:buClr>
              <a:buFont typeface="Wingdings" pitchFamily="2" charset="2"/>
              <a:buChar char="q"/>
              <a:defRPr/>
            </a:pPr>
            <a:endParaRPr lang="en-US" altLang="en-US" sz="1800" dirty="0">
              <a:latin typeface="Helvetica" pitchFamily="2" charset="0"/>
              <a:cs typeface="Times New Roman" panose="02020603050405020304" pitchFamily="18" charset="0"/>
            </a:endParaRPr>
          </a:p>
          <a:p>
            <a:pPr marL="571500" lvl="2" indent="0" eaLnBrk="1" hangingPunct="1">
              <a:buClr>
                <a:srgbClr val="0070C0"/>
              </a:buClr>
              <a:buFont typeface="Arial" panose="020B0604020202020204" pitchFamily="34" charset="0"/>
              <a:buNone/>
              <a:defRPr/>
            </a:pPr>
            <a:endParaRPr lang="en-US" altLang="en-US" sz="1800" dirty="0">
              <a:latin typeface="Helvetica" pitchFamily="2" charset="0"/>
              <a:cs typeface="Times New Roman" panose="02020603050405020304" pitchFamily="18" charset="0"/>
            </a:endParaRPr>
          </a:p>
          <a:p>
            <a:pPr marL="1028700" lvl="2" indent="-457200" eaLnBrk="1" hangingPunct="1">
              <a:buClr>
                <a:srgbClr val="0070C0"/>
              </a:buClr>
              <a:buFont typeface="Wingdings" pitchFamily="2" charset="2"/>
              <a:buChar char="q"/>
              <a:defRPr/>
            </a:pPr>
            <a:endParaRPr lang="en-US" altLang="en-US" sz="1800" dirty="0">
              <a:latin typeface="Helvetica" pitchFamily="2" charset="0"/>
              <a:cs typeface="Times New Roman" panose="02020603050405020304" pitchFamily="18" charset="0"/>
            </a:endParaRPr>
          </a:p>
          <a:p>
            <a:pPr marL="754063" lvl="1" indent="-457200" eaLnBrk="1" hangingPunct="1">
              <a:buClr>
                <a:srgbClr val="0070C0"/>
              </a:buClr>
              <a:buFont typeface="Wingdings" pitchFamily="2" charset="2"/>
              <a:buChar char="q"/>
              <a:defRPr/>
            </a:pPr>
            <a:endParaRPr lang="en-US" altLang="en-US" sz="1800" dirty="0">
              <a:latin typeface="Helvetica" pitchFamily="2" charset="0"/>
              <a:cs typeface="Times New Roman" panose="02020603050405020304" pitchFamily="18" charset="0"/>
            </a:endParaRPr>
          </a:p>
          <a:p>
            <a:pPr marL="754063" lvl="1" indent="-457200" eaLnBrk="1" hangingPunct="1">
              <a:buClr>
                <a:srgbClr val="0070C0"/>
              </a:buClr>
              <a:buFont typeface="Wingdings" pitchFamily="2" charset="2"/>
              <a:buChar char="q"/>
              <a:defRPr/>
            </a:pPr>
            <a:endParaRPr lang="en-US" altLang="en-US" sz="1800" dirty="0">
              <a:latin typeface="Helvetica" pitchFamily="2" charset="0"/>
              <a:cs typeface="Times New Roman" panose="02020603050405020304" pitchFamily="18" charset="0"/>
            </a:endParaRPr>
          </a:p>
          <a:p>
            <a:pPr marL="754063" lvl="1" indent="-457200" eaLnBrk="1" hangingPunct="1">
              <a:buClr>
                <a:srgbClr val="0070C0"/>
              </a:buClr>
              <a:buFont typeface="Wingdings" pitchFamily="2" charset="2"/>
              <a:buChar char="q"/>
              <a:defRPr/>
            </a:pPr>
            <a:endParaRPr lang="en-US" altLang="en-US" sz="1800" dirty="0">
              <a:latin typeface="Helvetica" pitchFamily="2" charset="0"/>
              <a:cs typeface="Times New Roman" panose="02020603050405020304" pitchFamily="18" charset="0"/>
            </a:endParaRPr>
          </a:p>
          <a:p>
            <a:pPr marL="1028700" lvl="2" indent="-457200" eaLnBrk="1" hangingPunct="1">
              <a:buClr>
                <a:srgbClr val="0070C0"/>
              </a:buClr>
              <a:buFont typeface="Wingdings" pitchFamily="2" charset="2"/>
              <a:buChar char="q"/>
              <a:defRPr/>
            </a:pPr>
            <a:endParaRPr lang="en-US" altLang="en-US" sz="1800" dirty="0">
              <a:latin typeface="Helvetica" pitchFamily="2" charset="0"/>
              <a:cs typeface="Times New Roman" panose="02020603050405020304" pitchFamily="18" charset="0"/>
            </a:endParaRPr>
          </a:p>
          <a:p>
            <a:pPr marL="1028700" lvl="2" indent="-457200" eaLnBrk="1" hangingPunct="1">
              <a:buClr>
                <a:srgbClr val="0070C0"/>
              </a:buClr>
              <a:buFont typeface="Wingdings" pitchFamily="2" charset="2"/>
              <a:buChar char="q"/>
              <a:defRPr/>
            </a:pPr>
            <a:endParaRPr lang="en-US" altLang="en-US" sz="1800" dirty="0">
              <a:latin typeface="Helvetica" pitchFamily="2" charset="0"/>
              <a:cs typeface="Times New Roman" panose="02020603050405020304" pitchFamily="18" charset="0"/>
            </a:endParaRPr>
          </a:p>
          <a:p>
            <a:pPr marL="1028700" lvl="2" indent="-457200" eaLnBrk="1" hangingPunct="1">
              <a:buClr>
                <a:srgbClr val="0070C0"/>
              </a:buClr>
              <a:buFont typeface="Wingdings" pitchFamily="2" charset="2"/>
              <a:buChar char="q"/>
              <a:defRPr/>
            </a:pPr>
            <a:endParaRPr lang="en-US" altLang="en-US" sz="1800" dirty="0">
              <a:latin typeface="Helvetica" pitchFamily="2" charset="0"/>
              <a:cs typeface="Times New Roman" panose="02020603050405020304" pitchFamily="18" charset="0"/>
            </a:endParaRPr>
          </a:p>
          <a:p>
            <a:pPr marL="1028700" lvl="2" indent="-457200" eaLnBrk="1" hangingPunct="1">
              <a:buClr>
                <a:srgbClr val="0070C0"/>
              </a:buClr>
              <a:buFont typeface="Wingdings" pitchFamily="2" charset="2"/>
              <a:buChar char="q"/>
              <a:defRPr/>
            </a:pPr>
            <a:endParaRPr lang="en-US" altLang="en-US" sz="1800" dirty="0">
              <a:latin typeface="Helvetica" pitchFamily="2" charset="0"/>
              <a:cs typeface="Times New Roman" panose="02020603050405020304" pitchFamily="18" charset="0"/>
            </a:endParaRPr>
          </a:p>
          <a:p>
            <a:pPr marL="1028700" lvl="2" indent="-457200" eaLnBrk="1" hangingPunct="1">
              <a:buClr>
                <a:srgbClr val="0070C0"/>
              </a:buClr>
              <a:buFont typeface="Wingdings" pitchFamily="2" charset="2"/>
              <a:buChar char="q"/>
              <a:defRPr/>
            </a:pPr>
            <a:endParaRPr lang="en-US" altLang="en-US" sz="1800" dirty="0">
              <a:latin typeface="Helvetica" pitchFamily="2" charset="0"/>
              <a:cs typeface="Times New Roman" panose="02020603050405020304" pitchFamily="18" charset="0"/>
            </a:endParaRPr>
          </a:p>
        </p:txBody>
      </p:sp>
    </p:spTree>
    <p:extLst>
      <p:ext uri="{BB962C8B-B14F-4D97-AF65-F5344CB8AC3E}">
        <p14:creationId xmlns:p14="http://schemas.microsoft.com/office/powerpoint/2010/main" val="380609691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6" name="Slide Background">
            <a:extLst>
              <a:ext uri="{FF2B5EF4-FFF2-40B4-BE49-F238E27FC236}">
                <a16:creationId xmlns:a16="http://schemas.microsoft.com/office/drawing/2014/main" id="{FE1EC756-41E9-4FD6-AD48-EF46A2813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0286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058" name="Rectangle 2057">
            <a:extLst>
              <a:ext uri="{FF2B5EF4-FFF2-40B4-BE49-F238E27FC236}">
                <a16:creationId xmlns:a16="http://schemas.microsoft.com/office/drawing/2014/main" id="{E66F6371-9EA5-9354-29DC-1D07B921F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90"/>
            <a:ext cx="10286999" cy="1733407"/>
          </a:xfrm>
          <a:prstGeom prst="rect">
            <a:avLst/>
          </a:prstGeom>
          <a:ln>
            <a:noFill/>
          </a:ln>
          <a:effectLst>
            <a:outerShdw blurRad="254000" dist="381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Rectangle 4">
            <a:extLst>
              <a:ext uri="{FF2B5EF4-FFF2-40B4-BE49-F238E27FC236}">
                <a16:creationId xmlns:a16="http://schemas.microsoft.com/office/drawing/2014/main" id="{17B30322-4CF2-A44C-927A-2669AD34CFF7}"/>
              </a:ext>
            </a:extLst>
          </p:cNvPr>
          <p:cNvSpPr>
            <a:spLocks noGrp="1" noChangeArrowheads="1"/>
          </p:cNvSpPr>
          <p:nvPr>
            <p:ph type="title"/>
          </p:nvPr>
        </p:nvSpPr>
        <p:spPr>
          <a:xfrm>
            <a:off x="632017" y="319827"/>
            <a:ext cx="9022964" cy="1109932"/>
          </a:xfrm>
        </p:spPr>
        <p:txBody>
          <a:bodyPr lIns="90488" tIns="44450" rIns="90488" bIns="44450">
            <a:normAutofit/>
          </a:bodyPr>
          <a:lstStyle/>
          <a:p>
            <a:pPr algn="ctr" eaLnBrk="1" fontAlgn="auto" hangingPunct="1">
              <a:spcAft>
                <a:spcPts val="0"/>
              </a:spcAft>
              <a:defRPr/>
            </a:pPr>
            <a:r>
              <a:rPr lang="en-US" sz="3700" b="1" dirty="0"/>
              <a:t>Deductive &amp; Iterative Models </a:t>
            </a:r>
          </a:p>
        </p:txBody>
      </p:sp>
      <p:pic>
        <p:nvPicPr>
          <p:cNvPr id="11" name="Content Placeholder 10" descr="A paper with text and arrows&#10;&#10;Description automatically generated">
            <a:extLst>
              <a:ext uri="{FF2B5EF4-FFF2-40B4-BE49-F238E27FC236}">
                <a16:creationId xmlns:a16="http://schemas.microsoft.com/office/drawing/2014/main" id="{37B059FC-ACEC-6BD2-C9B3-92916A7AD60C}"/>
              </a:ext>
            </a:extLst>
          </p:cNvPr>
          <p:cNvPicPr>
            <a:picLocks noGrp="1" noChangeAspect="1"/>
          </p:cNvPicPr>
          <p:nvPr>
            <p:ph idx="1"/>
          </p:nvPr>
        </p:nvPicPr>
        <p:blipFill rotWithShape="1">
          <a:blip r:embed="rId3" cstate="email">
            <a:extLst>
              <a:ext uri="{BEBA8EAE-BF5A-486C-A8C5-ECC9F3942E4B}">
                <a14:imgProps xmlns:a14="http://schemas.microsoft.com/office/drawing/2010/main">
                  <a14:imgLayer r:embed="rId4">
                    <a14:imgEffect>
                      <a14:brightnessContrast contrast="67000"/>
                    </a14:imgEffect>
                  </a14:imgLayer>
                </a14:imgProps>
              </a:ext>
              <a:ext uri="{28A0092B-C50C-407E-A947-70E740481C1C}">
                <a14:useLocalDpi xmlns:a14="http://schemas.microsoft.com/office/drawing/2010/main"/>
              </a:ext>
            </a:extLst>
          </a:blip>
          <a:srcRect/>
          <a:stretch/>
        </p:blipFill>
        <p:spPr>
          <a:xfrm rot="150761">
            <a:off x="1271442" y="1966544"/>
            <a:ext cx="3536593" cy="4198916"/>
          </a:xfrm>
          <a:scene3d>
            <a:camera prst="orthographicFront">
              <a:rot lat="0" lon="0" rev="21594000"/>
            </a:camera>
            <a:lightRig rig="threePt" dir="t"/>
          </a:scene3d>
        </p:spPr>
      </p:pic>
      <p:pic>
        <p:nvPicPr>
          <p:cNvPr id="13" name="Picture 12" descr="A cover of a book&#10;&#10;Description automatically generated">
            <a:extLst>
              <a:ext uri="{FF2B5EF4-FFF2-40B4-BE49-F238E27FC236}">
                <a16:creationId xmlns:a16="http://schemas.microsoft.com/office/drawing/2014/main" id="{EF6EDD1F-9999-FE41-DE72-1A4204C4FB3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53100" y="2048944"/>
            <a:ext cx="2854407" cy="4034118"/>
          </a:xfrm>
          <a:prstGeom prst="rect">
            <a:avLst/>
          </a:prstGeom>
        </p:spPr>
      </p:pic>
    </p:spTree>
    <p:extLst>
      <p:ext uri="{BB962C8B-B14F-4D97-AF65-F5344CB8AC3E}">
        <p14:creationId xmlns:p14="http://schemas.microsoft.com/office/powerpoint/2010/main" val="154224370"/>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6" name="Slide Background">
            <a:extLst>
              <a:ext uri="{FF2B5EF4-FFF2-40B4-BE49-F238E27FC236}">
                <a16:creationId xmlns:a16="http://schemas.microsoft.com/office/drawing/2014/main" id="{FE1EC756-41E9-4FD6-AD48-EF46A2813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0286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058" name="Rectangle 2057">
            <a:extLst>
              <a:ext uri="{FF2B5EF4-FFF2-40B4-BE49-F238E27FC236}">
                <a16:creationId xmlns:a16="http://schemas.microsoft.com/office/drawing/2014/main" id="{E66F6371-9EA5-9354-29DC-1D07B921F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90"/>
            <a:ext cx="10286999" cy="1733407"/>
          </a:xfrm>
          <a:prstGeom prst="rect">
            <a:avLst/>
          </a:prstGeom>
          <a:ln>
            <a:noFill/>
          </a:ln>
          <a:effectLst>
            <a:outerShdw blurRad="254000" dist="381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Rectangle 4">
            <a:extLst>
              <a:ext uri="{FF2B5EF4-FFF2-40B4-BE49-F238E27FC236}">
                <a16:creationId xmlns:a16="http://schemas.microsoft.com/office/drawing/2014/main" id="{17B30322-4CF2-A44C-927A-2669AD34CFF7}"/>
              </a:ext>
            </a:extLst>
          </p:cNvPr>
          <p:cNvSpPr>
            <a:spLocks noGrp="1" noChangeArrowheads="1"/>
          </p:cNvSpPr>
          <p:nvPr>
            <p:ph type="title"/>
          </p:nvPr>
        </p:nvSpPr>
        <p:spPr>
          <a:xfrm>
            <a:off x="632017" y="319827"/>
            <a:ext cx="9022964" cy="1109932"/>
          </a:xfrm>
        </p:spPr>
        <p:txBody>
          <a:bodyPr lIns="90488" tIns="44450" rIns="90488" bIns="44450">
            <a:normAutofit/>
          </a:bodyPr>
          <a:lstStyle/>
          <a:p>
            <a:pPr algn="ctr" eaLnBrk="1" fontAlgn="auto" hangingPunct="1">
              <a:spcAft>
                <a:spcPts val="0"/>
              </a:spcAft>
              <a:defRPr/>
            </a:pPr>
            <a:r>
              <a:rPr lang="en-US" sz="3700" b="1" dirty="0"/>
              <a:t>Discovery—Measurement—Inference </a:t>
            </a:r>
          </a:p>
        </p:txBody>
      </p:sp>
      <p:sp>
        <p:nvSpPr>
          <p:cNvPr id="3" name="Content Placeholder 2">
            <a:extLst>
              <a:ext uri="{FF2B5EF4-FFF2-40B4-BE49-F238E27FC236}">
                <a16:creationId xmlns:a16="http://schemas.microsoft.com/office/drawing/2014/main" id="{F2BF8AF9-3FC3-097C-045A-EFBCD355AF8F}"/>
              </a:ext>
            </a:extLst>
          </p:cNvPr>
          <p:cNvSpPr>
            <a:spLocks noGrp="1"/>
          </p:cNvSpPr>
          <p:nvPr>
            <p:ph idx="1"/>
          </p:nvPr>
        </p:nvSpPr>
        <p:spPr>
          <a:xfrm>
            <a:off x="495300" y="2026532"/>
            <a:ext cx="3521869" cy="1984375"/>
          </a:xfrm>
        </p:spPr>
        <p:txBody>
          <a:bodyPr>
            <a:normAutofit/>
          </a:bodyPr>
          <a:lstStyle/>
          <a:p>
            <a:pPr marL="0" indent="0">
              <a:buNone/>
            </a:pPr>
            <a:r>
              <a:rPr lang="en-US" sz="3200" dirty="0"/>
              <a:t>Discovery</a:t>
            </a:r>
          </a:p>
          <a:p>
            <a:pPr marL="457200" indent="-457200">
              <a:buFont typeface="+mj-lt"/>
              <a:buAutoNum type="arabicPeriod"/>
            </a:pPr>
            <a:r>
              <a:rPr lang="en-US" sz="2000" dirty="0"/>
              <a:t>Conceptualization</a:t>
            </a:r>
          </a:p>
          <a:p>
            <a:pPr marL="457200" indent="-457200">
              <a:buFont typeface="+mj-lt"/>
              <a:buAutoNum type="arabicPeriod"/>
            </a:pPr>
            <a:r>
              <a:rPr lang="en-US" sz="2000" dirty="0"/>
              <a:t>Reduce complexity</a:t>
            </a:r>
          </a:p>
          <a:p>
            <a:pPr marL="457200" indent="-457200">
              <a:buFont typeface="+mj-lt"/>
              <a:buAutoNum type="arabicPeriod"/>
            </a:pPr>
            <a:r>
              <a:rPr lang="en-US" sz="2000" dirty="0"/>
              <a:t>Organize text</a:t>
            </a:r>
          </a:p>
        </p:txBody>
      </p:sp>
      <p:sp>
        <p:nvSpPr>
          <p:cNvPr id="4" name="Content Placeholder 2">
            <a:extLst>
              <a:ext uri="{FF2B5EF4-FFF2-40B4-BE49-F238E27FC236}">
                <a16:creationId xmlns:a16="http://schemas.microsoft.com/office/drawing/2014/main" id="{E96471EA-9624-12CD-2FB0-8A28C1AED750}"/>
              </a:ext>
            </a:extLst>
          </p:cNvPr>
          <p:cNvSpPr txBox="1">
            <a:spLocks/>
          </p:cNvSpPr>
          <p:nvPr/>
        </p:nvSpPr>
        <p:spPr>
          <a:xfrm>
            <a:off x="3630214" y="3023710"/>
            <a:ext cx="3521869" cy="2362200"/>
          </a:xfrm>
          <a:prstGeom prst="rect">
            <a:avLst/>
          </a:prstGeom>
        </p:spPr>
        <p:txBody>
          <a:bodyPr vert="horz" lIns="91440" tIns="45720" rIns="91440" bIns="45720" rtlCol="0">
            <a:normAutofit/>
          </a:bodyPr>
          <a:lstStyle>
            <a:lvl1pPr marL="192893" indent="-192893" algn="l" defTabSz="771571" rtl="0" eaLnBrk="1" latinLnBrk="0" hangingPunct="1">
              <a:lnSpc>
                <a:spcPct val="90000"/>
              </a:lnSpc>
              <a:spcBef>
                <a:spcPts val="844"/>
              </a:spcBef>
              <a:buFont typeface="Arial" panose="020B0604020202020204" pitchFamily="34" charset="0"/>
              <a:buChar char="•"/>
              <a:defRPr sz="2363" kern="1200">
                <a:solidFill>
                  <a:schemeClr val="tx1"/>
                </a:solidFill>
                <a:latin typeface="+mn-lt"/>
                <a:ea typeface="+mn-ea"/>
                <a:cs typeface="+mn-cs"/>
              </a:defRPr>
            </a:lvl1pPr>
            <a:lvl2pPr marL="578678" indent="-192893" algn="l" defTabSz="771571" rtl="0" eaLnBrk="1" latinLnBrk="0" hangingPunct="1">
              <a:lnSpc>
                <a:spcPct val="90000"/>
              </a:lnSpc>
              <a:spcBef>
                <a:spcPts val="422"/>
              </a:spcBef>
              <a:buFont typeface="Arial" panose="020B0604020202020204" pitchFamily="34" charset="0"/>
              <a:buChar char="•"/>
              <a:defRPr sz="2025" kern="1200">
                <a:solidFill>
                  <a:schemeClr val="tx1"/>
                </a:solidFill>
                <a:latin typeface="+mn-lt"/>
                <a:ea typeface="+mn-ea"/>
                <a:cs typeface="+mn-cs"/>
              </a:defRPr>
            </a:lvl2pPr>
            <a:lvl3pPr marL="964463" indent="-192893" algn="l" defTabSz="771571" rtl="0" eaLnBrk="1" latinLnBrk="0" hangingPunct="1">
              <a:lnSpc>
                <a:spcPct val="90000"/>
              </a:lnSpc>
              <a:spcBef>
                <a:spcPts val="422"/>
              </a:spcBef>
              <a:buFont typeface="Arial" panose="020B0604020202020204" pitchFamily="34" charset="0"/>
              <a:buChar char="•"/>
              <a:defRPr sz="1688" kern="1200">
                <a:solidFill>
                  <a:schemeClr val="tx1"/>
                </a:solidFill>
                <a:latin typeface="+mn-lt"/>
                <a:ea typeface="+mn-ea"/>
                <a:cs typeface="+mn-cs"/>
              </a:defRPr>
            </a:lvl3pPr>
            <a:lvl4pPr marL="1350249" indent="-192893" algn="l" defTabSz="771571" rtl="0" eaLnBrk="1" latinLnBrk="0" hangingPunct="1">
              <a:lnSpc>
                <a:spcPct val="90000"/>
              </a:lnSpc>
              <a:spcBef>
                <a:spcPts val="422"/>
              </a:spcBef>
              <a:buFont typeface="Arial" panose="020B0604020202020204" pitchFamily="34" charset="0"/>
              <a:buChar char="•"/>
              <a:defRPr sz="1519" kern="1200">
                <a:solidFill>
                  <a:schemeClr val="tx1"/>
                </a:solidFill>
                <a:latin typeface="+mn-lt"/>
                <a:ea typeface="+mn-ea"/>
                <a:cs typeface="+mn-cs"/>
              </a:defRPr>
            </a:lvl4pPr>
            <a:lvl5pPr marL="1736034" indent="-192893" algn="l" defTabSz="771571" rtl="0" eaLnBrk="1" latinLnBrk="0" hangingPunct="1">
              <a:lnSpc>
                <a:spcPct val="90000"/>
              </a:lnSpc>
              <a:spcBef>
                <a:spcPts val="422"/>
              </a:spcBef>
              <a:buFont typeface="Arial" panose="020B0604020202020204" pitchFamily="34" charset="0"/>
              <a:buChar char="•"/>
              <a:defRPr sz="1519" kern="1200">
                <a:solidFill>
                  <a:schemeClr val="tx1"/>
                </a:solidFill>
                <a:latin typeface="+mn-lt"/>
                <a:ea typeface="+mn-ea"/>
                <a:cs typeface="+mn-cs"/>
              </a:defRPr>
            </a:lvl5pPr>
            <a:lvl6pPr marL="2121819" indent="-192893" algn="l" defTabSz="771571" rtl="0" eaLnBrk="1" latinLnBrk="0" hangingPunct="1">
              <a:lnSpc>
                <a:spcPct val="90000"/>
              </a:lnSpc>
              <a:spcBef>
                <a:spcPts val="422"/>
              </a:spcBef>
              <a:buFont typeface="Arial" panose="020B0604020202020204" pitchFamily="34" charset="0"/>
              <a:buChar char="•"/>
              <a:defRPr sz="1519" kern="1200">
                <a:solidFill>
                  <a:schemeClr val="tx1"/>
                </a:solidFill>
                <a:latin typeface="+mn-lt"/>
                <a:ea typeface="+mn-ea"/>
                <a:cs typeface="+mn-cs"/>
              </a:defRPr>
            </a:lvl6pPr>
            <a:lvl7pPr marL="2507605" indent="-192893" algn="l" defTabSz="771571" rtl="0" eaLnBrk="1" latinLnBrk="0" hangingPunct="1">
              <a:lnSpc>
                <a:spcPct val="90000"/>
              </a:lnSpc>
              <a:spcBef>
                <a:spcPts val="422"/>
              </a:spcBef>
              <a:buFont typeface="Arial" panose="020B0604020202020204" pitchFamily="34" charset="0"/>
              <a:buChar char="•"/>
              <a:defRPr sz="1519" kern="1200">
                <a:solidFill>
                  <a:schemeClr val="tx1"/>
                </a:solidFill>
                <a:latin typeface="+mn-lt"/>
                <a:ea typeface="+mn-ea"/>
                <a:cs typeface="+mn-cs"/>
              </a:defRPr>
            </a:lvl7pPr>
            <a:lvl8pPr marL="2893390" indent="-192893" algn="l" defTabSz="771571" rtl="0" eaLnBrk="1" latinLnBrk="0" hangingPunct="1">
              <a:lnSpc>
                <a:spcPct val="90000"/>
              </a:lnSpc>
              <a:spcBef>
                <a:spcPts val="422"/>
              </a:spcBef>
              <a:buFont typeface="Arial" panose="020B0604020202020204" pitchFamily="34" charset="0"/>
              <a:buChar char="•"/>
              <a:defRPr sz="1519" kern="1200">
                <a:solidFill>
                  <a:schemeClr val="tx1"/>
                </a:solidFill>
                <a:latin typeface="+mn-lt"/>
                <a:ea typeface="+mn-ea"/>
                <a:cs typeface="+mn-cs"/>
              </a:defRPr>
            </a:lvl8pPr>
            <a:lvl9pPr marL="3279176" indent="-192893" algn="l" defTabSz="771571" rtl="0" eaLnBrk="1" latinLnBrk="0" hangingPunct="1">
              <a:lnSpc>
                <a:spcPct val="90000"/>
              </a:lnSpc>
              <a:spcBef>
                <a:spcPts val="422"/>
              </a:spcBef>
              <a:buFont typeface="Arial" panose="020B0604020202020204" pitchFamily="34" charset="0"/>
              <a:buChar char="•"/>
              <a:defRPr sz="1519" kern="1200">
                <a:solidFill>
                  <a:schemeClr val="tx1"/>
                </a:solidFill>
                <a:latin typeface="+mn-lt"/>
                <a:ea typeface="+mn-ea"/>
                <a:cs typeface="+mn-cs"/>
              </a:defRPr>
            </a:lvl9pPr>
          </a:lstStyle>
          <a:p>
            <a:pPr marL="0" indent="0">
              <a:buFont typeface="Arial" panose="020B0604020202020204" pitchFamily="34" charset="0"/>
              <a:buNone/>
            </a:pPr>
            <a:r>
              <a:rPr lang="en-US" sz="3200" dirty="0"/>
              <a:t>Measurement</a:t>
            </a:r>
          </a:p>
          <a:p>
            <a:pPr marL="457200" indent="-457200">
              <a:buFont typeface="+mj-lt"/>
              <a:buAutoNum type="arabicPeriod"/>
            </a:pPr>
            <a:r>
              <a:rPr lang="en-US" sz="2000" dirty="0"/>
              <a:t>Clear goals</a:t>
            </a:r>
          </a:p>
          <a:p>
            <a:pPr marL="457200" indent="-457200">
              <a:buFont typeface="+mj-lt"/>
              <a:buAutoNum type="arabicPeriod"/>
            </a:pPr>
            <a:r>
              <a:rPr lang="en-US" sz="2000" dirty="0"/>
              <a:t>Explainable </a:t>
            </a:r>
          </a:p>
          <a:p>
            <a:pPr marL="457200" indent="-457200">
              <a:buFont typeface="+mj-lt"/>
              <a:buAutoNum type="arabicPeriod"/>
            </a:pPr>
            <a:r>
              <a:rPr lang="en-US" sz="2000" dirty="0"/>
              <a:t>Reproducible</a:t>
            </a:r>
          </a:p>
          <a:p>
            <a:pPr marL="457200" indent="-457200">
              <a:buFont typeface="+mj-lt"/>
              <a:buAutoNum type="arabicPeriod"/>
            </a:pPr>
            <a:r>
              <a:rPr lang="en-US" sz="2000" dirty="0"/>
              <a:t>Validity checks</a:t>
            </a:r>
          </a:p>
          <a:p>
            <a:pPr marL="0" indent="0">
              <a:buNone/>
            </a:pPr>
            <a:endParaRPr lang="en-US" dirty="0"/>
          </a:p>
        </p:txBody>
      </p:sp>
      <p:sp>
        <p:nvSpPr>
          <p:cNvPr id="5" name="Content Placeholder 2">
            <a:extLst>
              <a:ext uri="{FF2B5EF4-FFF2-40B4-BE49-F238E27FC236}">
                <a16:creationId xmlns:a16="http://schemas.microsoft.com/office/drawing/2014/main" id="{A0D02200-A085-D458-0573-4F569119F531}"/>
              </a:ext>
            </a:extLst>
          </p:cNvPr>
          <p:cNvSpPr txBox="1">
            <a:spLocks/>
          </p:cNvSpPr>
          <p:nvPr/>
        </p:nvSpPr>
        <p:spPr>
          <a:xfrm>
            <a:off x="7319365" y="4204810"/>
            <a:ext cx="2800351" cy="1733407"/>
          </a:xfrm>
          <a:prstGeom prst="rect">
            <a:avLst/>
          </a:prstGeom>
        </p:spPr>
        <p:txBody>
          <a:bodyPr vert="horz" lIns="91440" tIns="45720" rIns="91440" bIns="45720" rtlCol="0">
            <a:normAutofit/>
          </a:bodyPr>
          <a:lstStyle>
            <a:lvl1pPr marL="192893" indent="-192893" algn="l" defTabSz="771571" rtl="0" eaLnBrk="1" latinLnBrk="0" hangingPunct="1">
              <a:lnSpc>
                <a:spcPct val="90000"/>
              </a:lnSpc>
              <a:spcBef>
                <a:spcPts val="844"/>
              </a:spcBef>
              <a:buFont typeface="Arial" panose="020B0604020202020204" pitchFamily="34" charset="0"/>
              <a:buChar char="•"/>
              <a:defRPr sz="2363" kern="1200">
                <a:solidFill>
                  <a:schemeClr val="tx1"/>
                </a:solidFill>
                <a:latin typeface="+mn-lt"/>
                <a:ea typeface="+mn-ea"/>
                <a:cs typeface="+mn-cs"/>
              </a:defRPr>
            </a:lvl1pPr>
            <a:lvl2pPr marL="578678" indent="-192893" algn="l" defTabSz="771571" rtl="0" eaLnBrk="1" latinLnBrk="0" hangingPunct="1">
              <a:lnSpc>
                <a:spcPct val="90000"/>
              </a:lnSpc>
              <a:spcBef>
                <a:spcPts val="422"/>
              </a:spcBef>
              <a:buFont typeface="Arial" panose="020B0604020202020204" pitchFamily="34" charset="0"/>
              <a:buChar char="•"/>
              <a:defRPr sz="2025" kern="1200">
                <a:solidFill>
                  <a:schemeClr val="tx1"/>
                </a:solidFill>
                <a:latin typeface="+mn-lt"/>
                <a:ea typeface="+mn-ea"/>
                <a:cs typeface="+mn-cs"/>
              </a:defRPr>
            </a:lvl2pPr>
            <a:lvl3pPr marL="964463" indent="-192893" algn="l" defTabSz="771571" rtl="0" eaLnBrk="1" latinLnBrk="0" hangingPunct="1">
              <a:lnSpc>
                <a:spcPct val="90000"/>
              </a:lnSpc>
              <a:spcBef>
                <a:spcPts val="422"/>
              </a:spcBef>
              <a:buFont typeface="Arial" panose="020B0604020202020204" pitchFamily="34" charset="0"/>
              <a:buChar char="•"/>
              <a:defRPr sz="1688" kern="1200">
                <a:solidFill>
                  <a:schemeClr val="tx1"/>
                </a:solidFill>
                <a:latin typeface="+mn-lt"/>
                <a:ea typeface="+mn-ea"/>
                <a:cs typeface="+mn-cs"/>
              </a:defRPr>
            </a:lvl3pPr>
            <a:lvl4pPr marL="1350249" indent="-192893" algn="l" defTabSz="771571" rtl="0" eaLnBrk="1" latinLnBrk="0" hangingPunct="1">
              <a:lnSpc>
                <a:spcPct val="90000"/>
              </a:lnSpc>
              <a:spcBef>
                <a:spcPts val="422"/>
              </a:spcBef>
              <a:buFont typeface="Arial" panose="020B0604020202020204" pitchFamily="34" charset="0"/>
              <a:buChar char="•"/>
              <a:defRPr sz="1519" kern="1200">
                <a:solidFill>
                  <a:schemeClr val="tx1"/>
                </a:solidFill>
                <a:latin typeface="+mn-lt"/>
                <a:ea typeface="+mn-ea"/>
                <a:cs typeface="+mn-cs"/>
              </a:defRPr>
            </a:lvl4pPr>
            <a:lvl5pPr marL="1736034" indent="-192893" algn="l" defTabSz="771571" rtl="0" eaLnBrk="1" latinLnBrk="0" hangingPunct="1">
              <a:lnSpc>
                <a:spcPct val="90000"/>
              </a:lnSpc>
              <a:spcBef>
                <a:spcPts val="422"/>
              </a:spcBef>
              <a:buFont typeface="Arial" panose="020B0604020202020204" pitchFamily="34" charset="0"/>
              <a:buChar char="•"/>
              <a:defRPr sz="1519" kern="1200">
                <a:solidFill>
                  <a:schemeClr val="tx1"/>
                </a:solidFill>
                <a:latin typeface="+mn-lt"/>
                <a:ea typeface="+mn-ea"/>
                <a:cs typeface="+mn-cs"/>
              </a:defRPr>
            </a:lvl5pPr>
            <a:lvl6pPr marL="2121819" indent="-192893" algn="l" defTabSz="771571" rtl="0" eaLnBrk="1" latinLnBrk="0" hangingPunct="1">
              <a:lnSpc>
                <a:spcPct val="90000"/>
              </a:lnSpc>
              <a:spcBef>
                <a:spcPts val="422"/>
              </a:spcBef>
              <a:buFont typeface="Arial" panose="020B0604020202020204" pitchFamily="34" charset="0"/>
              <a:buChar char="•"/>
              <a:defRPr sz="1519" kern="1200">
                <a:solidFill>
                  <a:schemeClr val="tx1"/>
                </a:solidFill>
                <a:latin typeface="+mn-lt"/>
                <a:ea typeface="+mn-ea"/>
                <a:cs typeface="+mn-cs"/>
              </a:defRPr>
            </a:lvl6pPr>
            <a:lvl7pPr marL="2507605" indent="-192893" algn="l" defTabSz="771571" rtl="0" eaLnBrk="1" latinLnBrk="0" hangingPunct="1">
              <a:lnSpc>
                <a:spcPct val="90000"/>
              </a:lnSpc>
              <a:spcBef>
                <a:spcPts val="422"/>
              </a:spcBef>
              <a:buFont typeface="Arial" panose="020B0604020202020204" pitchFamily="34" charset="0"/>
              <a:buChar char="•"/>
              <a:defRPr sz="1519" kern="1200">
                <a:solidFill>
                  <a:schemeClr val="tx1"/>
                </a:solidFill>
                <a:latin typeface="+mn-lt"/>
                <a:ea typeface="+mn-ea"/>
                <a:cs typeface="+mn-cs"/>
              </a:defRPr>
            </a:lvl7pPr>
            <a:lvl8pPr marL="2893390" indent="-192893" algn="l" defTabSz="771571" rtl="0" eaLnBrk="1" latinLnBrk="0" hangingPunct="1">
              <a:lnSpc>
                <a:spcPct val="90000"/>
              </a:lnSpc>
              <a:spcBef>
                <a:spcPts val="422"/>
              </a:spcBef>
              <a:buFont typeface="Arial" panose="020B0604020202020204" pitchFamily="34" charset="0"/>
              <a:buChar char="•"/>
              <a:defRPr sz="1519" kern="1200">
                <a:solidFill>
                  <a:schemeClr val="tx1"/>
                </a:solidFill>
                <a:latin typeface="+mn-lt"/>
                <a:ea typeface="+mn-ea"/>
                <a:cs typeface="+mn-cs"/>
              </a:defRPr>
            </a:lvl8pPr>
            <a:lvl9pPr marL="3279176" indent="-192893" algn="l" defTabSz="771571" rtl="0" eaLnBrk="1" latinLnBrk="0" hangingPunct="1">
              <a:lnSpc>
                <a:spcPct val="90000"/>
              </a:lnSpc>
              <a:spcBef>
                <a:spcPts val="422"/>
              </a:spcBef>
              <a:buFont typeface="Arial" panose="020B0604020202020204" pitchFamily="34" charset="0"/>
              <a:buChar char="•"/>
              <a:defRPr sz="1519" kern="1200">
                <a:solidFill>
                  <a:schemeClr val="tx1"/>
                </a:solidFill>
                <a:latin typeface="+mn-lt"/>
                <a:ea typeface="+mn-ea"/>
                <a:cs typeface="+mn-cs"/>
              </a:defRPr>
            </a:lvl9pPr>
          </a:lstStyle>
          <a:p>
            <a:pPr marL="0" indent="0">
              <a:buFont typeface="Arial" panose="020B0604020202020204" pitchFamily="34" charset="0"/>
              <a:buNone/>
            </a:pPr>
            <a:r>
              <a:rPr lang="en-US" sz="3200" dirty="0"/>
              <a:t>Inference </a:t>
            </a:r>
          </a:p>
          <a:p>
            <a:pPr marL="457200" indent="-457200">
              <a:buFont typeface="+mj-lt"/>
              <a:buAutoNum type="arabicPeriod"/>
            </a:pPr>
            <a:r>
              <a:rPr lang="en-US" sz="2000" dirty="0"/>
              <a:t>Causal</a:t>
            </a:r>
          </a:p>
          <a:p>
            <a:pPr marL="457200" indent="-457200">
              <a:buFont typeface="+mj-lt"/>
              <a:buAutoNum type="arabicPeriod"/>
            </a:pPr>
            <a:r>
              <a:rPr lang="en-US" sz="2000" dirty="0"/>
              <a:t>Predictive </a:t>
            </a:r>
          </a:p>
          <a:p>
            <a:pPr marL="0" indent="0">
              <a:buNone/>
            </a:pPr>
            <a:endParaRPr lang="en-US" dirty="0"/>
          </a:p>
        </p:txBody>
      </p:sp>
    </p:spTree>
    <p:extLst>
      <p:ext uri="{BB962C8B-B14F-4D97-AF65-F5344CB8AC3E}">
        <p14:creationId xmlns:p14="http://schemas.microsoft.com/office/powerpoint/2010/main" val="36021458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6" name="Slide Background">
            <a:extLst>
              <a:ext uri="{FF2B5EF4-FFF2-40B4-BE49-F238E27FC236}">
                <a16:creationId xmlns:a16="http://schemas.microsoft.com/office/drawing/2014/main" id="{FE1EC756-41E9-4FD6-AD48-EF46A2813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0286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058" name="Rectangle 2057">
            <a:extLst>
              <a:ext uri="{FF2B5EF4-FFF2-40B4-BE49-F238E27FC236}">
                <a16:creationId xmlns:a16="http://schemas.microsoft.com/office/drawing/2014/main" id="{E66F6371-9EA5-9354-29DC-1D07B921F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90"/>
            <a:ext cx="10286999" cy="1733407"/>
          </a:xfrm>
          <a:prstGeom prst="rect">
            <a:avLst/>
          </a:prstGeom>
          <a:ln>
            <a:noFill/>
          </a:ln>
          <a:effectLst>
            <a:outerShdw blurRad="254000" dist="381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Rectangle 4">
            <a:extLst>
              <a:ext uri="{FF2B5EF4-FFF2-40B4-BE49-F238E27FC236}">
                <a16:creationId xmlns:a16="http://schemas.microsoft.com/office/drawing/2014/main" id="{17B30322-4CF2-A44C-927A-2669AD34CFF7}"/>
              </a:ext>
            </a:extLst>
          </p:cNvPr>
          <p:cNvSpPr>
            <a:spLocks noGrp="1" noChangeArrowheads="1"/>
          </p:cNvSpPr>
          <p:nvPr>
            <p:ph type="title"/>
          </p:nvPr>
        </p:nvSpPr>
        <p:spPr>
          <a:xfrm>
            <a:off x="632017" y="319827"/>
            <a:ext cx="9022964" cy="1109932"/>
          </a:xfrm>
        </p:spPr>
        <p:txBody>
          <a:bodyPr lIns="90488" tIns="44450" rIns="90488" bIns="44450">
            <a:normAutofit/>
          </a:bodyPr>
          <a:lstStyle/>
          <a:p>
            <a:pPr algn="ctr" eaLnBrk="1" fontAlgn="auto" hangingPunct="1">
              <a:spcAft>
                <a:spcPts val="0"/>
              </a:spcAft>
              <a:defRPr/>
            </a:pPr>
            <a:r>
              <a:rPr lang="en-US" sz="3700" b="1" dirty="0"/>
              <a:t>Gold Standard Ideal </a:t>
            </a:r>
          </a:p>
        </p:txBody>
      </p:sp>
      <p:pic>
        <p:nvPicPr>
          <p:cNvPr id="8" name="Picture 7">
            <a:extLst>
              <a:ext uri="{FF2B5EF4-FFF2-40B4-BE49-F238E27FC236}">
                <a16:creationId xmlns:a16="http://schemas.microsoft.com/office/drawing/2014/main" id="{AC9F9E5C-9B00-E528-A37B-3D43BACADD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9700" y="1524000"/>
            <a:ext cx="7696200" cy="5153025"/>
          </a:xfrm>
          <a:prstGeom prst="rect">
            <a:avLst/>
          </a:prstGeom>
        </p:spPr>
      </p:pic>
    </p:spTree>
    <p:extLst>
      <p:ext uri="{BB962C8B-B14F-4D97-AF65-F5344CB8AC3E}">
        <p14:creationId xmlns:p14="http://schemas.microsoft.com/office/powerpoint/2010/main" val="239941612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descr="A screenshot of a phone&#10;&#10;Description automatically generated">
            <a:extLst>
              <a:ext uri="{FF2B5EF4-FFF2-40B4-BE49-F238E27FC236}">
                <a16:creationId xmlns:a16="http://schemas.microsoft.com/office/drawing/2014/main" id="{01062825-212F-0435-EF33-2DCEB3C2264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90500" y="125506"/>
            <a:ext cx="3560960" cy="6705600"/>
          </a:xfrm>
          <a:prstGeom prst="rect">
            <a:avLst/>
          </a:prstGeom>
        </p:spPr>
      </p:pic>
      <p:pic>
        <p:nvPicPr>
          <p:cNvPr id="9" name="Picture 8" descr="A screenshot of a web page&#10;&#10;Description automatically generated">
            <a:extLst>
              <a:ext uri="{FF2B5EF4-FFF2-40B4-BE49-F238E27FC236}">
                <a16:creationId xmlns:a16="http://schemas.microsoft.com/office/drawing/2014/main" id="{6FC4DC59-6F0A-09E8-0BB9-497157C6EF1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38600" y="1447800"/>
            <a:ext cx="5735440" cy="1776049"/>
          </a:xfrm>
          <a:prstGeom prst="rect">
            <a:avLst/>
          </a:prstGeom>
        </p:spPr>
      </p:pic>
      <p:pic>
        <p:nvPicPr>
          <p:cNvPr id="3" name="Picture 2" descr="A screenshot of a web page&#10;&#10;Description automatically generated">
            <a:extLst>
              <a:ext uri="{FF2B5EF4-FFF2-40B4-BE49-F238E27FC236}">
                <a16:creationId xmlns:a16="http://schemas.microsoft.com/office/drawing/2014/main" id="{6C303894-F9E1-AB39-5162-9412F31B8D8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76700" y="3514165"/>
            <a:ext cx="6064250" cy="2705241"/>
          </a:xfrm>
          <a:prstGeom prst="rect">
            <a:avLst/>
          </a:prstGeom>
        </p:spPr>
      </p:pic>
      <p:sp>
        <p:nvSpPr>
          <p:cNvPr id="4" name="Rectangle 4">
            <a:extLst>
              <a:ext uri="{FF2B5EF4-FFF2-40B4-BE49-F238E27FC236}">
                <a16:creationId xmlns:a16="http://schemas.microsoft.com/office/drawing/2014/main" id="{81ABBBE5-411D-B796-50BF-22A164985A51}"/>
              </a:ext>
            </a:extLst>
          </p:cNvPr>
          <p:cNvSpPr>
            <a:spLocks noGrp="1" noChangeArrowheads="1"/>
          </p:cNvSpPr>
          <p:nvPr>
            <p:ph type="title"/>
          </p:nvPr>
        </p:nvSpPr>
        <p:spPr>
          <a:xfrm>
            <a:off x="4076700" y="333794"/>
            <a:ext cx="4953000" cy="823690"/>
          </a:xfrm>
        </p:spPr>
        <p:txBody>
          <a:bodyPr lIns="90488" tIns="44450" rIns="90488" bIns="44450">
            <a:normAutofit/>
          </a:bodyPr>
          <a:lstStyle/>
          <a:p>
            <a:pPr eaLnBrk="1" fontAlgn="auto" hangingPunct="1">
              <a:spcAft>
                <a:spcPts val="0"/>
              </a:spcAft>
              <a:defRPr/>
            </a:pPr>
            <a:r>
              <a:rPr lang="en-US" sz="4000" b="1" dirty="0"/>
              <a:t>Demonstration in R  </a:t>
            </a:r>
            <a:endParaRPr lang="en-US" sz="4000" b="1" dirty="0">
              <a:solidFill>
                <a:schemeClr val="tx1"/>
              </a:solidFill>
            </a:endParaRPr>
          </a:p>
        </p:txBody>
      </p:sp>
    </p:spTree>
    <p:extLst>
      <p:ext uri="{BB962C8B-B14F-4D97-AF65-F5344CB8AC3E}">
        <p14:creationId xmlns:p14="http://schemas.microsoft.com/office/powerpoint/2010/main" val="2708834207"/>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EB129D7-1FF8-0DFC-A6B7-8803F537D87A}"/>
              </a:ext>
            </a:extLst>
          </p:cNvPr>
          <p:cNvSpPr txBox="1"/>
          <p:nvPr/>
        </p:nvSpPr>
        <p:spPr>
          <a:xfrm>
            <a:off x="495300" y="5334000"/>
            <a:ext cx="8398205" cy="646331"/>
          </a:xfrm>
          <a:prstGeom prst="rect">
            <a:avLst/>
          </a:prstGeom>
          <a:noFill/>
        </p:spPr>
        <p:txBody>
          <a:bodyPr wrap="square" rtlCol="0">
            <a:spAutoFit/>
          </a:bodyPr>
          <a:lstStyle/>
          <a:p>
            <a:r>
              <a:rPr lang="en-US" dirty="0" err="1"/>
              <a:t>Welbers</a:t>
            </a:r>
            <a:r>
              <a:rPr lang="en-US" dirty="0"/>
              <a:t>, K., </a:t>
            </a:r>
            <a:r>
              <a:rPr lang="en-US" dirty="0" err="1"/>
              <a:t>Atteveldt</a:t>
            </a:r>
            <a:r>
              <a:rPr lang="en-US" dirty="0"/>
              <a:t>, W. V., &amp; Benoit, K. (2017). Text Analysis in R. Communication Methods and Measures, 11(4), 245–265.</a:t>
            </a:r>
          </a:p>
        </p:txBody>
      </p:sp>
      <p:pic>
        <p:nvPicPr>
          <p:cNvPr id="3" name="Picture 2" descr="A diagram of a data processing process&#10;&#10;Description automatically generated">
            <a:extLst>
              <a:ext uri="{FF2B5EF4-FFF2-40B4-BE49-F238E27FC236}">
                <a16:creationId xmlns:a16="http://schemas.microsoft.com/office/drawing/2014/main" id="{BCEE1E63-8CE3-5DE1-853E-9499646A370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5300" y="1676400"/>
            <a:ext cx="9606644" cy="2993167"/>
          </a:xfrm>
          <a:prstGeom prst="rect">
            <a:avLst/>
          </a:prstGeom>
        </p:spPr>
      </p:pic>
    </p:spTree>
    <p:extLst>
      <p:ext uri="{BB962C8B-B14F-4D97-AF65-F5344CB8AC3E}">
        <p14:creationId xmlns:p14="http://schemas.microsoft.com/office/powerpoint/2010/main" val="2291468947"/>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A screenshot of a diagram&#10;&#10;Description automatically generated">
            <a:extLst>
              <a:ext uri="{FF2B5EF4-FFF2-40B4-BE49-F238E27FC236}">
                <a16:creationId xmlns:a16="http://schemas.microsoft.com/office/drawing/2014/main" id="{6D68DB85-E5DF-7E64-D420-EDAA3C38D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5800" y="354724"/>
            <a:ext cx="8915400" cy="6148551"/>
          </a:xfrm>
          <a:prstGeom prst="rect">
            <a:avLst/>
          </a:prstGeom>
        </p:spPr>
      </p:pic>
    </p:spTree>
    <p:extLst>
      <p:ext uri="{BB962C8B-B14F-4D97-AF65-F5344CB8AC3E}">
        <p14:creationId xmlns:p14="http://schemas.microsoft.com/office/powerpoint/2010/main" val="125626415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newspaper with text on it&#10;&#10;Description automatically generated">
            <a:extLst>
              <a:ext uri="{FF2B5EF4-FFF2-40B4-BE49-F238E27FC236}">
                <a16:creationId xmlns:a16="http://schemas.microsoft.com/office/drawing/2014/main" id="{71600F82-75E9-E1BE-38A4-E33A7DE64B6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2925" y="1693293"/>
            <a:ext cx="4464843" cy="3471413"/>
          </a:xfrm>
          <a:prstGeom prst="rect">
            <a:avLst/>
          </a:prstGeom>
        </p:spPr>
      </p:pic>
      <p:pic>
        <p:nvPicPr>
          <p:cNvPr id="4" name="Picture 3" descr="A screenshot of a web page&#10;&#10;Description automatically generated">
            <a:extLst>
              <a:ext uri="{FF2B5EF4-FFF2-40B4-BE49-F238E27FC236}">
                <a16:creationId xmlns:a16="http://schemas.microsoft.com/office/drawing/2014/main" id="{5741FF7F-1AA8-6F6B-C500-6249D638E41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79229" y="2178844"/>
            <a:ext cx="4464844" cy="2500312"/>
          </a:xfrm>
          <a:prstGeom prst="rect">
            <a:avLst/>
          </a:prstGeom>
        </p:spPr>
      </p:pic>
      <p:sp>
        <p:nvSpPr>
          <p:cNvPr id="8" name="Rectangle 4">
            <a:extLst>
              <a:ext uri="{FF2B5EF4-FFF2-40B4-BE49-F238E27FC236}">
                <a16:creationId xmlns:a16="http://schemas.microsoft.com/office/drawing/2014/main" id="{CF67CEDF-0A23-24E0-A9DD-1E004C1A75C1}"/>
              </a:ext>
            </a:extLst>
          </p:cNvPr>
          <p:cNvSpPr>
            <a:spLocks noGrp="1" noChangeArrowheads="1"/>
          </p:cNvSpPr>
          <p:nvPr>
            <p:ph type="title"/>
          </p:nvPr>
        </p:nvSpPr>
        <p:spPr>
          <a:xfrm>
            <a:off x="885825" y="609600"/>
            <a:ext cx="8515350" cy="609600"/>
          </a:xfrm>
        </p:spPr>
        <p:txBody>
          <a:bodyPr lIns="90488" tIns="44450" rIns="90488" bIns="44450">
            <a:normAutofit fontScale="90000"/>
          </a:bodyPr>
          <a:lstStyle/>
          <a:p>
            <a:pPr eaLnBrk="1" fontAlgn="auto" hangingPunct="1">
              <a:spcAft>
                <a:spcPts val="0"/>
              </a:spcAft>
              <a:defRPr/>
            </a:pPr>
            <a:r>
              <a:rPr lang="en-US" sz="3200" b="1" dirty="0"/>
              <a:t>Random Political News Dataset for Machine Learning </a:t>
            </a:r>
            <a:endParaRPr lang="en-US" sz="3200" b="1" dirty="0">
              <a:solidFill>
                <a:schemeClr val="tx1"/>
              </a:solidFill>
            </a:endParaRPr>
          </a:p>
        </p:txBody>
      </p:sp>
      <p:sp>
        <p:nvSpPr>
          <p:cNvPr id="9" name="Rectangle 4">
            <a:extLst>
              <a:ext uri="{FF2B5EF4-FFF2-40B4-BE49-F238E27FC236}">
                <a16:creationId xmlns:a16="http://schemas.microsoft.com/office/drawing/2014/main" id="{02DEA922-A7A2-F6B7-09E2-7630E2A57017}"/>
              </a:ext>
            </a:extLst>
          </p:cNvPr>
          <p:cNvSpPr txBox="1">
            <a:spLocks noChangeArrowheads="1"/>
          </p:cNvSpPr>
          <p:nvPr/>
        </p:nvSpPr>
        <p:spPr>
          <a:xfrm>
            <a:off x="545166" y="5334000"/>
            <a:ext cx="9477375" cy="1295400"/>
          </a:xfrm>
          <a:prstGeom prst="rect">
            <a:avLst/>
          </a:prstGeom>
        </p:spPr>
        <p:txBody>
          <a:bodyPr vert="horz" lIns="90488" tIns="44450" rIns="90488" bIns="44450" rtlCol="0" anchor="ctr">
            <a:normAutofit fontScale="85000" lnSpcReduction="20000"/>
          </a:bodyPr>
          <a:lstStyle>
            <a:lvl1pPr algn="l" defTabSz="771571" rtl="0" eaLnBrk="1" latinLnBrk="0" hangingPunct="1">
              <a:lnSpc>
                <a:spcPct val="90000"/>
              </a:lnSpc>
              <a:spcBef>
                <a:spcPct val="0"/>
              </a:spcBef>
              <a:buNone/>
              <a:defRPr sz="3713" kern="1200">
                <a:solidFill>
                  <a:schemeClr val="tx1"/>
                </a:solidFill>
                <a:latin typeface="+mj-lt"/>
                <a:ea typeface="+mj-ea"/>
                <a:cs typeface="+mj-cs"/>
              </a:defRPr>
            </a:lvl1pPr>
          </a:lstStyle>
          <a:p>
            <a:pPr>
              <a:defRPr/>
            </a:pPr>
            <a:r>
              <a:rPr lang="en-US" sz="2300" dirty="0">
                <a:effectLst/>
                <a:latin typeface="+mn-lt"/>
                <a:ea typeface="Calibri" panose="020F0502020204030204" pitchFamily="34" charset="0"/>
                <a:cs typeface="Times New Roman" panose="02020603050405020304" pitchFamily="18" charset="0"/>
              </a:rPr>
              <a:t>N = 75 posts from Fake, Real, and Satirical </a:t>
            </a:r>
            <a:r>
              <a:rPr lang="en-US" sz="2300" dirty="0">
                <a:latin typeface="+mn-lt"/>
                <a:ea typeface="Calibri" panose="020F0502020204030204" pitchFamily="34" charset="0"/>
                <a:cs typeface="Times New Roman" panose="02020603050405020304" pitchFamily="18" charset="0"/>
              </a:rPr>
              <a:t>online webpages </a:t>
            </a:r>
          </a:p>
          <a:p>
            <a:pPr>
              <a:defRPr/>
            </a:pPr>
            <a:endParaRPr lang="en-US" sz="2300" dirty="0">
              <a:latin typeface="+mn-lt"/>
              <a:ea typeface="Calibri" panose="020F0502020204030204" pitchFamily="34" charset="0"/>
              <a:cs typeface="Times New Roman" panose="02020603050405020304" pitchFamily="18" charset="0"/>
            </a:endParaRPr>
          </a:p>
          <a:p>
            <a:pPr>
              <a:defRPr/>
            </a:pPr>
            <a:r>
              <a:rPr lang="en-US" sz="2300" dirty="0">
                <a:latin typeface="+mn-lt"/>
                <a:ea typeface="Calibri" panose="020F0502020204030204" pitchFamily="34" charset="0"/>
                <a:cs typeface="Times New Roman" panose="02020603050405020304" pitchFamily="18" charset="0"/>
              </a:rPr>
              <a:t>N = 225</a:t>
            </a:r>
          </a:p>
          <a:p>
            <a:pPr>
              <a:defRPr/>
            </a:pPr>
            <a:endParaRPr lang="en-US" sz="2300" b="1" dirty="0">
              <a:latin typeface="Calibri" panose="020F0502020204030204" pitchFamily="34" charset="0"/>
              <a:cs typeface="Times New Roman" panose="02020603050405020304" pitchFamily="18" charset="0"/>
            </a:endParaRPr>
          </a:p>
          <a:p>
            <a:pPr>
              <a:defRPr/>
            </a:pPr>
            <a:r>
              <a:rPr lang="en-US" sz="1400" b="0" i="0" dirty="0">
                <a:solidFill>
                  <a:srgbClr val="222222"/>
                </a:solidFill>
                <a:effectLst/>
                <a:latin typeface="Arial" panose="020B0604020202020204" pitchFamily="34" charset="0"/>
              </a:rPr>
              <a:t>Verma, P. K., Agrawal, P., Amorim, I., &amp; Prodan, R. (2021). </a:t>
            </a:r>
            <a:r>
              <a:rPr lang="en-US" sz="1400" b="0" i="0" dirty="0" err="1">
                <a:solidFill>
                  <a:srgbClr val="222222"/>
                </a:solidFill>
                <a:effectLst/>
                <a:latin typeface="Arial" panose="020B0604020202020204" pitchFamily="34" charset="0"/>
              </a:rPr>
              <a:t>WELFake</a:t>
            </a:r>
            <a:r>
              <a:rPr lang="en-US" sz="1400" b="0" i="0" dirty="0">
                <a:solidFill>
                  <a:srgbClr val="222222"/>
                </a:solidFill>
                <a:effectLst/>
                <a:latin typeface="Arial" panose="020B0604020202020204" pitchFamily="34" charset="0"/>
              </a:rPr>
              <a:t>: word embedding over linguistic features for fake news detection. </a:t>
            </a:r>
            <a:r>
              <a:rPr lang="en-US" sz="1400" b="0" i="1" dirty="0">
                <a:solidFill>
                  <a:srgbClr val="222222"/>
                </a:solidFill>
                <a:effectLst/>
                <a:latin typeface="Arial" panose="020B0604020202020204" pitchFamily="34" charset="0"/>
              </a:rPr>
              <a:t>IEEE Transactions on Computational Social Systems</a:t>
            </a:r>
            <a:r>
              <a:rPr lang="en-US" sz="1400" b="0" i="0" dirty="0">
                <a:solidFill>
                  <a:srgbClr val="222222"/>
                </a:solidFill>
                <a:effectLst/>
                <a:latin typeface="Arial" panose="020B0604020202020204" pitchFamily="34" charset="0"/>
              </a:rPr>
              <a:t>, </a:t>
            </a:r>
            <a:r>
              <a:rPr lang="en-US" sz="1400" b="0" i="1" dirty="0">
                <a:solidFill>
                  <a:srgbClr val="222222"/>
                </a:solidFill>
                <a:effectLst/>
                <a:latin typeface="Arial" panose="020B0604020202020204" pitchFamily="34" charset="0"/>
              </a:rPr>
              <a:t>8</a:t>
            </a:r>
            <a:r>
              <a:rPr lang="en-US" sz="1400" b="0" i="0" dirty="0">
                <a:solidFill>
                  <a:srgbClr val="222222"/>
                </a:solidFill>
                <a:effectLst/>
                <a:latin typeface="Arial" panose="020B0604020202020204" pitchFamily="34" charset="0"/>
              </a:rPr>
              <a:t>(4), 881-893.</a:t>
            </a:r>
            <a:endParaRPr lang="en-US" sz="3200" b="1" dirty="0"/>
          </a:p>
        </p:txBody>
      </p:sp>
    </p:spTree>
    <p:extLst>
      <p:ext uri="{BB962C8B-B14F-4D97-AF65-F5344CB8AC3E}">
        <p14:creationId xmlns:p14="http://schemas.microsoft.com/office/powerpoint/2010/main" val="183975925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0" name="Rectangle 2059">
            <a:extLst>
              <a:ext uri="{FF2B5EF4-FFF2-40B4-BE49-F238E27FC236}">
                <a16:creationId xmlns:a16="http://schemas.microsoft.com/office/drawing/2014/main" id="{FB33DC6A-1F1C-4A06-834E-CFF88F1C0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287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59" name="Freeform: Shape 2058">
            <a:extLst>
              <a:ext uri="{FF2B5EF4-FFF2-40B4-BE49-F238E27FC236}">
                <a16:creationId xmlns:a16="http://schemas.microsoft.com/office/drawing/2014/main" id="{0FE1D5CF-87B8-4A8A-AD3C-01D06A607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238540" cy="6858000"/>
          </a:xfrm>
          <a:custGeom>
            <a:avLst/>
            <a:gdLst>
              <a:gd name="connsiteX0" fmla="*/ 0 w 6208641"/>
              <a:gd name="connsiteY0" fmla="*/ 0 h 6858000"/>
              <a:gd name="connsiteX1" fmla="*/ 5464181 w 6208641"/>
              <a:gd name="connsiteY1" fmla="*/ 0 h 6858000"/>
              <a:gd name="connsiteX2" fmla="*/ 5538086 w 6208641"/>
              <a:gd name="connsiteY2" fmla="*/ 159684 h 6858000"/>
              <a:gd name="connsiteX3" fmla="*/ 6208641 w 6208641"/>
              <a:gd name="connsiteY3" fmla="*/ 3706589 h 6858000"/>
              <a:gd name="connsiteX4" fmla="*/ 5734754 w 6208641"/>
              <a:gd name="connsiteY4" fmla="*/ 6730443 h 6858000"/>
              <a:gd name="connsiteX5" fmla="*/ 5689361 w 6208641"/>
              <a:gd name="connsiteY5" fmla="*/ 6858000 h 6858000"/>
              <a:gd name="connsiteX6" fmla="*/ 0 w 620864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8641" h="6858000">
                <a:moveTo>
                  <a:pt x="0" y="0"/>
                </a:moveTo>
                <a:lnTo>
                  <a:pt x="5464181" y="0"/>
                </a:lnTo>
                <a:lnTo>
                  <a:pt x="5538086" y="159684"/>
                </a:lnTo>
                <a:cubicBezTo>
                  <a:pt x="5961440" y="1172168"/>
                  <a:pt x="6208641" y="2392735"/>
                  <a:pt x="6208641" y="3706589"/>
                </a:cubicBezTo>
                <a:cubicBezTo>
                  <a:pt x="6208641" y="4801467"/>
                  <a:pt x="6036974" y="5831563"/>
                  <a:pt x="5734754" y="6730443"/>
                </a:cubicBezTo>
                <a:lnTo>
                  <a:pt x="568936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61" name="Freeform: Shape 2060">
            <a:extLst>
              <a:ext uri="{FF2B5EF4-FFF2-40B4-BE49-F238E27FC236}">
                <a16:creationId xmlns:a16="http://schemas.microsoft.com/office/drawing/2014/main" id="{60926200-45C2-41E9-839F-31CD5FE4C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34055" cy="6858000"/>
          </a:xfrm>
          <a:custGeom>
            <a:avLst/>
            <a:gdLst>
              <a:gd name="connsiteX0" fmla="*/ 0 w 6203325"/>
              <a:gd name="connsiteY0" fmla="*/ 0 h 6858000"/>
              <a:gd name="connsiteX1" fmla="*/ 5458865 w 6203325"/>
              <a:gd name="connsiteY1" fmla="*/ 0 h 6858000"/>
              <a:gd name="connsiteX2" fmla="*/ 5532770 w 6203325"/>
              <a:gd name="connsiteY2" fmla="*/ 159684 h 6858000"/>
              <a:gd name="connsiteX3" fmla="*/ 6203325 w 6203325"/>
              <a:gd name="connsiteY3" fmla="*/ 3706589 h 6858000"/>
              <a:gd name="connsiteX4" fmla="*/ 5729438 w 6203325"/>
              <a:gd name="connsiteY4" fmla="*/ 6730443 h 6858000"/>
              <a:gd name="connsiteX5" fmla="*/ 5684045 w 6203325"/>
              <a:gd name="connsiteY5" fmla="*/ 6858000 h 6858000"/>
              <a:gd name="connsiteX6" fmla="*/ 0 w 620332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3325" h="6858000">
                <a:moveTo>
                  <a:pt x="0" y="0"/>
                </a:moveTo>
                <a:lnTo>
                  <a:pt x="5458865" y="0"/>
                </a:lnTo>
                <a:lnTo>
                  <a:pt x="5532770" y="159684"/>
                </a:lnTo>
                <a:cubicBezTo>
                  <a:pt x="5956124" y="1172168"/>
                  <a:pt x="6203325" y="2392735"/>
                  <a:pt x="6203325" y="3706589"/>
                </a:cubicBezTo>
                <a:cubicBezTo>
                  <a:pt x="6203325" y="4801467"/>
                  <a:pt x="6031658" y="5831563"/>
                  <a:pt x="5729438" y="6730443"/>
                </a:cubicBezTo>
                <a:lnTo>
                  <a:pt x="568404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4">
            <a:extLst>
              <a:ext uri="{FF2B5EF4-FFF2-40B4-BE49-F238E27FC236}">
                <a16:creationId xmlns:a16="http://schemas.microsoft.com/office/drawing/2014/main" id="{CF67CEDF-0A23-24E0-A9DD-1E004C1A75C1}"/>
              </a:ext>
            </a:extLst>
          </p:cNvPr>
          <p:cNvSpPr>
            <a:spLocks noGrp="1" noChangeArrowheads="1"/>
          </p:cNvSpPr>
          <p:nvPr>
            <p:ph type="title"/>
          </p:nvPr>
        </p:nvSpPr>
        <p:spPr>
          <a:xfrm>
            <a:off x="412676" y="1106034"/>
            <a:ext cx="4297054" cy="3204134"/>
          </a:xfrm>
        </p:spPr>
        <p:txBody>
          <a:bodyPr vert="horz" lIns="91440" tIns="45720" rIns="91440" bIns="45720" rtlCol="0" anchor="b">
            <a:normAutofit/>
          </a:bodyPr>
          <a:lstStyle/>
          <a:p>
            <a:pPr defTabSz="914400" fontAlgn="auto">
              <a:spcAft>
                <a:spcPts val="0"/>
              </a:spcAft>
              <a:defRPr/>
            </a:pPr>
            <a:r>
              <a:rPr lang="en-US" sz="5000" b="1" dirty="0"/>
              <a:t>Journalists on Twitter: January 6</a:t>
            </a:r>
            <a:r>
              <a:rPr lang="en-US" sz="5000" b="1" baseline="30000" dirty="0"/>
              <a:t>th </a:t>
            </a:r>
            <a:r>
              <a:rPr lang="en-US" sz="5000" b="1" dirty="0"/>
              <a:t>Dataset</a:t>
            </a:r>
          </a:p>
        </p:txBody>
      </p:sp>
      <p:sp>
        <p:nvSpPr>
          <p:cNvPr id="2063" name="Rectangle 206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36561" y="401798"/>
            <a:ext cx="146304" cy="5940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2052" name="Picture 4" descr="Using Twitter to find journalists - Herding Cats Digital">
            <a:extLst>
              <a:ext uri="{FF2B5EF4-FFF2-40B4-BE49-F238E27FC236}">
                <a16:creationId xmlns:a16="http://schemas.microsoft.com/office/drawing/2014/main" id="{2F26C9C6-FDF1-00E2-4E96-57CE6886143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6680087" y="625683"/>
            <a:ext cx="2415396" cy="2743200"/>
          </a:xfrm>
          <a:prstGeom prst="rect">
            <a:avLst/>
          </a:prstGeom>
          <a:noFill/>
          <a:extLst>
            <a:ext uri="{909E8E84-426E-40DD-AFC4-6F175D3DCCD1}">
              <a14:hiddenFill xmlns:a14="http://schemas.microsoft.com/office/drawing/2010/main">
                <a:solidFill>
                  <a:srgbClr val="FFFFFF"/>
                </a:solidFill>
              </a14:hiddenFill>
            </a:ext>
          </a:extLst>
        </p:spPr>
      </p:pic>
      <p:sp>
        <p:nvSpPr>
          <p:cNvPr id="2065" name="Rectangle 206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2676" y="4546920"/>
            <a:ext cx="423484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a:extLst>
              <a:ext uri="{FF2B5EF4-FFF2-40B4-BE49-F238E27FC236}">
                <a16:creationId xmlns:a16="http://schemas.microsoft.com/office/drawing/2014/main" id="{DF23EB5F-3806-7279-090F-5411CA158636}"/>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5901247" y="3705154"/>
            <a:ext cx="3973078" cy="243351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9912898-B345-1C6E-9525-99E2B0ED0868}"/>
              </a:ext>
            </a:extLst>
          </p:cNvPr>
          <p:cNvSpPr txBox="1"/>
          <p:nvPr/>
        </p:nvSpPr>
        <p:spPr>
          <a:xfrm>
            <a:off x="232684" y="4801960"/>
            <a:ext cx="4477046" cy="2308324"/>
          </a:xfrm>
          <a:prstGeom prst="rect">
            <a:avLst/>
          </a:prstGeom>
          <a:noFill/>
        </p:spPr>
        <p:txBody>
          <a:bodyPr wrap="square" rtlCol="0">
            <a:spAutoFit/>
          </a:bodyPr>
          <a:lstStyle/>
          <a:p>
            <a:r>
              <a:rPr lang="en-US" dirty="0"/>
              <a:t>Journalist and other news actors on Twitter day of January 6</a:t>
            </a:r>
            <a:r>
              <a:rPr lang="en-US" baseline="30000" dirty="0"/>
              <a:t>th</a:t>
            </a:r>
            <a:r>
              <a:rPr lang="en-US" dirty="0"/>
              <a:t> 2021</a:t>
            </a:r>
          </a:p>
          <a:p>
            <a:endParaRPr lang="en-US" dirty="0"/>
          </a:p>
          <a:p>
            <a:r>
              <a:rPr lang="en-US" dirty="0"/>
              <a:t>Curated list of 198 news actors and top 5,000 posts + engagement statistics pulled from Twitter firehose API via </a:t>
            </a:r>
            <a:r>
              <a:rPr lang="en-US" dirty="0" err="1"/>
              <a:t>Brandwatch</a:t>
            </a:r>
            <a:r>
              <a:rPr lang="en-US" dirty="0"/>
              <a:t> </a:t>
            </a:r>
          </a:p>
          <a:p>
            <a:endParaRPr lang="en-US" dirty="0"/>
          </a:p>
          <a:p>
            <a:endParaRPr lang="en-US" dirty="0"/>
          </a:p>
        </p:txBody>
      </p:sp>
    </p:spTree>
    <p:extLst>
      <p:ext uri="{BB962C8B-B14F-4D97-AF65-F5344CB8AC3E}">
        <p14:creationId xmlns:p14="http://schemas.microsoft.com/office/powerpoint/2010/main" val="380498759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57DDD9A2-5728-844D-80ED-4FC5A926B40F}"/>
              </a:ext>
            </a:extLst>
          </p:cNvPr>
          <p:cNvSpPr>
            <a:spLocks noChangeArrowheads="1"/>
          </p:cNvSpPr>
          <p:nvPr/>
        </p:nvSpPr>
        <p:spPr bwMode="auto">
          <a:xfrm>
            <a:off x="771525" y="6248400"/>
            <a:ext cx="2143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solidFill>
                <a:srgbClr val="2F2B20"/>
              </a:solidFill>
            </a:endParaRPr>
          </a:p>
        </p:txBody>
      </p:sp>
      <p:sp>
        <p:nvSpPr>
          <p:cNvPr id="2051" name="Rectangle 4">
            <a:extLst>
              <a:ext uri="{FF2B5EF4-FFF2-40B4-BE49-F238E27FC236}">
                <a16:creationId xmlns:a16="http://schemas.microsoft.com/office/drawing/2014/main" id="{B66425C3-381A-8A46-A770-2A64AF60FF06}"/>
              </a:ext>
            </a:extLst>
          </p:cNvPr>
          <p:cNvSpPr>
            <a:spLocks noGrp="1" noChangeArrowheads="1"/>
          </p:cNvSpPr>
          <p:nvPr>
            <p:ph type="title"/>
          </p:nvPr>
        </p:nvSpPr>
        <p:spPr>
          <a:xfrm>
            <a:off x="771525" y="457200"/>
            <a:ext cx="8743950" cy="609600"/>
          </a:xfrm>
        </p:spPr>
        <p:txBody>
          <a:bodyPr lIns="90488" tIns="44450" rIns="90488" bIns="44450"/>
          <a:lstStyle/>
          <a:p>
            <a:pPr eaLnBrk="1" fontAlgn="auto" hangingPunct="1">
              <a:spcAft>
                <a:spcPts val="0"/>
              </a:spcAft>
              <a:defRPr/>
            </a:pPr>
            <a:r>
              <a:rPr lang="en-US" sz="3200" b="1" dirty="0">
                <a:solidFill>
                  <a:schemeClr val="tx1"/>
                </a:solidFill>
              </a:rPr>
              <a:t>Today</a:t>
            </a:r>
          </a:p>
        </p:txBody>
      </p:sp>
      <p:sp>
        <p:nvSpPr>
          <p:cNvPr id="3076" name="Rectangle 5">
            <a:extLst>
              <a:ext uri="{FF2B5EF4-FFF2-40B4-BE49-F238E27FC236}">
                <a16:creationId xmlns:a16="http://schemas.microsoft.com/office/drawing/2014/main" id="{AF7C504E-5643-314C-8B04-6501ABE3DA28}"/>
              </a:ext>
            </a:extLst>
          </p:cNvPr>
          <p:cNvSpPr>
            <a:spLocks noGrp="1" noChangeArrowheads="1"/>
          </p:cNvSpPr>
          <p:nvPr>
            <p:ph idx="1"/>
          </p:nvPr>
        </p:nvSpPr>
        <p:spPr>
          <a:xfrm>
            <a:off x="771525" y="1326776"/>
            <a:ext cx="8975725" cy="5181600"/>
          </a:xfrm>
        </p:spPr>
        <p:txBody>
          <a:bodyPr lIns="90488" tIns="44450" rIns="90488" bIns="44450" rtlCol="0">
            <a:normAutofit/>
          </a:bodyPr>
          <a:lstStyle/>
          <a:p>
            <a:pPr marL="114300" indent="0" algn="ctr" eaLnBrk="1" fontAlgn="auto" hangingPunct="1">
              <a:spcAft>
                <a:spcPts val="0"/>
              </a:spcAft>
              <a:buClr>
                <a:schemeClr val="tx1"/>
              </a:buClr>
              <a:buFont typeface="Arial" panose="020B0604020202020204" pitchFamily="34" charset="0"/>
              <a:buNone/>
              <a:defRPr/>
            </a:pPr>
            <a:endParaRPr lang="en-US" sz="2600" dirty="0">
              <a:latin typeface="Helvetica" pitchFamily="34" charset="0"/>
              <a:cs typeface="Times New Roman" pitchFamily="18" charset="0"/>
            </a:endParaRPr>
          </a:p>
          <a:p>
            <a:pPr marL="457200" indent="-457200" eaLnBrk="1" fontAlgn="auto" hangingPunct="1">
              <a:spcAft>
                <a:spcPts val="0"/>
              </a:spcAft>
              <a:buClr>
                <a:schemeClr val="tx1"/>
              </a:buClr>
              <a:buFont typeface="Wingdings" pitchFamily="2" charset="2"/>
              <a:buChar char="q"/>
              <a:defRPr/>
            </a:pPr>
            <a:r>
              <a:rPr lang="en-US" dirty="0">
                <a:latin typeface="Helvetica" pitchFamily="34" charset="0"/>
                <a:cs typeface="Times New Roman" pitchFamily="18" charset="0"/>
              </a:rPr>
              <a:t>Introduction</a:t>
            </a:r>
          </a:p>
          <a:p>
            <a:pPr marL="457200" indent="-457200" eaLnBrk="1" fontAlgn="auto" hangingPunct="1">
              <a:spcAft>
                <a:spcPts val="0"/>
              </a:spcAft>
              <a:buClr>
                <a:schemeClr val="tx1"/>
              </a:buClr>
              <a:buFont typeface="Wingdings" pitchFamily="2" charset="2"/>
              <a:buChar char="q"/>
              <a:defRPr/>
            </a:pPr>
            <a:endParaRPr lang="en-US" dirty="0">
              <a:latin typeface="Helvetica" pitchFamily="34" charset="0"/>
              <a:cs typeface="Times New Roman" pitchFamily="18" charset="0"/>
            </a:endParaRPr>
          </a:p>
          <a:p>
            <a:pPr marL="457200" indent="-457200" eaLnBrk="1" fontAlgn="auto" hangingPunct="1">
              <a:spcAft>
                <a:spcPts val="0"/>
              </a:spcAft>
              <a:buClr>
                <a:schemeClr val="tx1"/>
              </a:buClr>
              <a:buFont typeface="Wingdings" pitchFamily="2" charset="2"/>
              <a:buChar char="q"/>
              <a:defRPr/>
            </a:pPr>
            <a:r>
              <a:rPr lang="en-US" dirty="0">
                <a:latin typeface="Helvetica" pitchFamily="34" charset="0"/>
                <a:cs typeface="Times New Roman" pitchFamily="18" charset="0"/>
              </a:rPr>
              <a:t>Computation Text Analysis Methods (CTAM)</a:t>
            </a:r>
          </a:p>
          <a:p>
            <a:pPr marL="385785" lvl="1" indent="0">
              <a:buClr>
                <a:schemeClr val="tx1"/>
              </a:buClr>
              <a:buNone/>
              <a:defRPr/>
            </a:pPr>
            <a:endParaRPr lang="en-US" dirty="0">
              <a:latin typeface="Helvetica" pitchFamily="34" charset="0"/>
              <a:cs typeface="Times New Roman" pitchFamily="18" charset="0"/>
            </a:endParaRPr>
          </a:p>
          <a:p>
            <a:pPr marL="842985" lvl="1" indent="-457200">
              <a:buClr>
                <a:schemeClr val="tx1"/>
              </a:buClr>
              <a:buFont typeface="Wingdings" pitchFamily="2" charset="2"/>
              <a:buChar char="q"/>
              <a:defRPr/>
            </a:pPr>
            <a:endParaRPr lang="en-US" dirty="0">
              <a:latin typeface="Helvetica" pitchFamily="34" charset="0"/>
              <a:cs typeface="Times New Roman" pitchFamily="18" charset="0"/>
            </a:endParaRPr>
          </a:p>
          <a:p>
            <a:pPr marL="457200" indent="-457200" eaLnBrk="1" fontAlgn="auto" hangingPunct="1">
              <a:spcAft>
                <a:spcPts val="0"/>
              </a:spcAft>
              <a:buClr>
                <a:schemeClr val="tx1"/>
              </a:buClr>
              <a:buFont typeface="Wingdings" pitchFamily="2" charset="2"/>
              <a:buChar char="q"/>
              <a:defRPr/>
            </a:pPr>
            <a:r>
              <a:rPr lang="en-US" dirty="0">
                <a:latin typeface="Helvetica" pitchFamily="34" charset="0"/>
                <a:cs typeface="Times New Roman" pitchFamily="18" charset="0"/>
              </a:rPr>
              <a:t>Demo: </a:t>
            </a:r>
            <a:r>
              <a:rPr lang="en-US" dirty="0" err="1">
                <a:latin typeface="Helvetica" pitchFamily="34" charset="0"/>
                <a:cs typeface="Times New Roman" pitchFamily="18" charset="0"/>
              </a:rPr>
              <a:t>Quanteda</a:t>
            </a:r>
            <a:r>
              <a:rPr lang="en-US" dirty="0">
                <a:latin typeface="Helvetica" pitchFamily="34" charset="0"/>
                <a:cs typeface="Times New Roman" pitchFamily="18" charset="0"/>
              </a:rPr>
              <a:t> package in R </a:t>
            </a:r>
          </a:p>
          <a:p>
            <a:pPr marL="457200" indent="-457200" eaLnBrk="1" fontAlgn="auto" hangingPunct="1">
              <a:spcAft>
                <a:spcPts val="0"/>
              </a:spcAft>
              <a:buClr>
                <a:schemeClr val="tx1"/>
              </a:buClr>
              <a:buFont typeface="Wingdings" pitchFamily="2" charset="2"/>
              <a:buChar char="q"/>
              <a:defRPr/>
            </a:pPr>
            <a:endParaRPr lang="en-US" dirty="0">
              <a:latin typeface="Helvetica" pitchFamily="34" charset="0"/>
              <a:cs typeface="Times New Roman" pitchFamily="18" charset="0"/>
            </a:endParaRPr>
          </a:p>
          <a:p>
            <a:pPr marL="842985" lvl="1" indent="-457200">
              <a:buClr>
                <a:schemeClr val="tx1"/>
              </a:buClr>
              <a:buFont typeface="Wingdings" pitchFamily="2" charset="2"/>
              <a:buChar char="q"/>
              <a:defRPr/>
            </a:pPr>
            <a:r>
              <a:rPr lang="en-US" dirty="0">
                <a:latin typeface="Helvetica" pitchFamily="34" charset="0"/>
                <a:cs typeface="Times New Roman" pitchFamily="18" charset="0"/>
              </a:rPr>
              <a:t>Fake news dataset </a:t>
            </a:r>
          </a:p>
          <a:p>
            <a:pPr marL="842985" lvl="1" indent="-457200">
              <a:buClr>
                <a:schemeClr val="tx1"/>
              </a:buClr>
              <a:buFont typeface="Wingdings" pitchFamily="2" charset="2"/>
              <a:buChar char="q"/>
              <a:defRPr/>
            </a:pPr>
            <a:endParaRPr lang="en-US" dirty="0">
              <a:latin typeface="Helvetica" pitchFamily="34" charset="0"/>
              <a:cs typeface="Times New Roman" pitchFamily="18" charset="0"/>
            </a:endParaRPr>
          </a:p>
          <a:p>
            <a:pPr marL="842985" lvl="1" indent="-457200">
              <a:buClr>
                <a:schemeClr val="tx1"/>
              </a:buClr>
              <a:buFont typeface="Wingdings" pitchFamily="2" charset="2"/>
              <a:buChar char="q"/>
              <a:defRPr/>
            </a:pPr>
            <a:r>
              <a:rPr lang="en-US" dirty="0">
                <a:latin typeface="Helvetica" pitchFamily="34" charset="0"/>
                <a:cs typeface="Times New Roman" pitchFamily="18" charset="0"/>
              </a:rPr>
              <a:t>January 6</a:t>
            </a:r>
            <a:r>
              <a:rPr lang="en-US" baseline="30000" dirty="0">
                <a:latin typeface="Helvetica" pitchFamily="34" charset="0"/>
                <a:cs typeface="Times New Roman" pitchFamily="18" charset="0"/>
              </a:rPr>
              <a:t>th</a:t>
            </a:r>
            <a:r>
              <a:rPr lang="en-US" dirty="0">
                <a:latin typeface="Helvetica" pitchFamily="34" charset="0"/>
                <a:cs typeface="Times New Roman" pitchFamily="18" charset="0"/>
              </a:rPr>
              <a:t> journalists on Twitter</a:t>
            </a:r>
          </a:p>
          <a:p>
            <a:pPr marL="457200" indent="-457200" eaLnBrk="1" fontAlgn="auto" hangingPunct="1">
              <a:spcAft>
                <a:spcPts val="0"/>
              </a:spcAft>
              <a:buClr>
                <a:schemeClr val="tx1"/>
              </a:buClr>
              <a:buFont typeface="Wingdings" pitchFamily="2" charset="2"/>
              <a:buChar char="q"/>
              <a:defRPr/>
            </a:pPr>
            <a:endParaRPr lang="en-US" dirty="0">
              <a:latin typeface="Helvetica" pitchFamily="34" charset="0"/>
              <a:cs typeface="Times New Roman" pitchFamily="18" charset="0"/>
            </a:endParaRPr>
          </a:p>
          <a:p>
            <a:pPr marL="0" indent="0" eaLnBrk="1" fontAlgn="auto" hangingPunct="1">
              <a:spcAft>
                <a:spcPts val="0"/>
              </a:spcAft>
              <a:buClr>
                <a:schemeClr val="tx1"/>
              </a:buClr>
              <a:buFont typeface="Arial" panose="020B0604020202020204" pitchFamily="34" charset="0"/>
              <a:buNone/>
              <a:defRPr/>
            </a:pPr>
            <a:endParaRPr lang="en-US" dirty="0">
              <a:latin typeface="Helvetica" pitchFamily="34" charset="0"/>
              <a:cs typeface="Times New Roman" pitchFamily="18" charset="0"/>
            </a:endParaRPr>
          </a:p>
        </p:txBody>
      </p:sp>
      <p:graphicFrame>
        <p:nvGraphicFramePr>
          <p:cNvPr id="5125" name="Object 1">
            <a:extLst>
              <a:ext uri="{FF2B5EF4-FFF2-40B4-BE49-F238E27FC236}">
                <a16:creationId xmlns:a16="http://schemas.microsoft.com/office/drawing/2014/main" id="{AB1472A0-AB2A-344A-9FEB-C9187988E705}"/>
              </a:ext>
            </a:extLst>
          </p:cNvPr>
          <p:cNvGraphicFramePr>
            <a:graphicFrameLocks noChangeAspect="1"/>
          </p:cNvGraphicFramePr>
          <p:nvPr>
            <p:extLst>
              <p:ext uri="{D42A27DB-BD31-4B8C-83A1-F6EECF244321}">
                <p14:modId xmlns:p14="http://schemas.microsoft.com/office/powerpoint/2010/main" val="2705488592"/>
              </p:ext>
            </p:extLst>
          </p:nvPr>
        </p:nvGraphicFramePr>
        <p:xfrm>
          <a:off x="8667189" y="4989755"/>
          <a:ext cx="1429871" cy="1715845"/>
        </p:xfrm>
        <a:graphic>
          <a:graphicData uri="http://schemas.openxmlformats.org/presentationml/2006/ole">
            <mc:AlternateContent xmlns:mc="http://schemas.openxmlformats.org/markup-compatibility/2006">
              <mc:Choice xmlns:v="urn:schemas-microsoft-com:vml" Requires="v">
                <p:oleObj name="Image" r:id="rId3" imgW="1301750" imgH="1562100" progId="Photoshop.Image.13">
                  <p:embed/>
                </p:oleObj>
              </mc:Choice>
              <mc:Fallback>
                <p:oleObj name="Image" r:id="rId3" imgW="1301750" imgH="1562100" progId="Photoshop.Image.1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7189" y="4989755"/>
                        <a:ext cx="1429871" cy="1715845"/>
                      </a:xfrm>
                      <a:prstGeom prst="rect">
                        <a:avLst/>
                      </a:prstGeom>
                      <a:noFill/>
                      <a:ln>
                        <a:noFill/>
                      </a:ln>
                    </p:spPr>
                  </p:pic>
                </p:oleObj>
              </mc:Fallback>
            </mc:AlternateContent>
          </a:graphicData>
        </a:graphic>
      </p:graphicFrame>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9580D0A6-5463-8E4D-A20D-BEB6C6049D7D}"/>
              </a:ext>
            </a:extLst>
          </p:cNvPr>
          <p:cNvSpPr>
            <a:spLocks noChangeArrowheads="1"/>
          </p:cNvSpPr>
          <p:nvPr/>
        </p:nvSpPr>
        <p:spPr bwMode="auto">
          <a:xfrm>
            <a:off x="771525" y="6248400"/>
            <a:ext cx="2143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solidFill>
                <a:srgbClr val="2F2B20"/>
              </a:solidFill>
            </a:endParaRPr>
          </a:p>
        </p:txBody>
      </p:sp>
      <p:sp>
        <p:nvSpPr>
          <p:cNvPr id="2051" name="Rectangle 4">
            <a:extLst>
              <a:ext uri="{FF2B5EF4-FFF2-40B4-BE49-F238E27FC236}">
                <a16:creationId xmlns:a16="http://schemas.microsoft.com/office/drawing/2014/main" id="{1CB350CB-0884-DD42-8BC5-2C9A2E532010}"/>
              </a:ext>
            </a:extLst>
          </p:cNvPr>
          <p:cNvSpPr>
            <a:spLocks noGrp="1" noChangeArrowheads="1"/>
          </p:cNvSpPr>
          <p:nvPr>
            <p:ph type="title"/>
          </p:nvPr>
        </p:nvSpPr>
        <p:spPr>
          <a:xfrm>
            <a:off x="6134100" y="3792071"/>
            <a:ext cx="3844925" cy="2438400"/>
          </a:xfrm>
        </p:spPr>
        <p:txBody>
          <a:bodyPr lIns="90488" tIns="44450" rIns="90488" bIns="44450">
            <a:normAutofit/>
          </a:bodyPr>
          <a:lstStyle/>
          <a:p>
            <a:pPr eaLnBrk="1" fontAlgn="auto" hangingPunct="1">
              <a:spcAft>
                <a:spcPts val="0"/>
              </a:spcAft>
              <a:defRPr/>
            </a:pPr>
            <a:r>
              <a:rPr lang="en-US" sz="4000" b="1" dirty="0">
                <a:solidFill>
                  <a:schemeClr val="tx1"/>
                </a:solidFill>
              </a:rPr>
              <a:t>What is Computational Text</a:t>
            </a:r>
            <a:br>
              <a:rPr lang="en-US" sz="4000" b="1" dirty="0">
                <a:solidFill>
                  <a:schemeClr val="tx1"/>
                </a:solidFill>
              </a:rPr>
            </a:br>
            <a:r>
              <a:rPr lang="en-US" sz="4000" b="1" dirty="0">
                <a:solidFill>
                  <a:schemeClr val="tx1"/>
                </a:solidFill>
              </a:rPr>
              <a:t>Analysis?</a:t>
            </a:r>
          </a:p>
        </p:txBody>
      </p:sp>
      <p:sp>
        <p:nvSpPr>
          <p:cNvPr id="7173" name="AutoShape 2" descr="Image result for science">
            <a:extLst>
              <a:ext uri="{FF2B5EF4-FFF2-40B4-BE49-F238E27FC236}">
                <a16:creationId xmlns:a16="http://schemas.microsoft.com/office/drawing/2014/main" id="{F00D2171-808A-3F49-B242-8F18D57C72D7}"/>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endParaRPr lang="en-US" altLang="en-US"/>
          </a:p>
        </p:txBody>
      </p:sp>
      <p:pic>
        <p:nvPicPr>
          <p:cNvPr id="3" name="Picture 2" descr="A graph of a political election&#10;&#10;Description automatically generated with medium confidence">
            <a:extLst>
              <a:ext uri="{FF2B5EF4-FFF2-40B4-BE49-F238E27FC236}">
                <a16:creationId xmlns:a16="http://schemas.microsoft.com/office/drawing/2014/main" id="{FE61B6ED-B918-0A7F-8478-F275E2A4CB7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7321" y="152400"/>
            <a:ext cx="5436772" cy="3439443"/>
          </a:xfrm>
          <a:prstGeom prst="rect">
            <a:avLst/>
          </a:prstGeom>
        </p:spPr>
      </p:pic>
      <p:pic>
        <p:nvPicPr>
          <p:cNvPr id="5" name="Picture 4" descr="A diagram of a graph&#10;&#10;Description automatically generated with medium confidence">
            <a:extLst>
              <a:ext uri="{FF2B5EF4-FFF2-40B4-BE49-F238E27FC236}">
                <a16:creationId xmlns:a16="http://schemas.microsoft.com/office/drawing/2014/main" id="{7F3A383D-DA36-28A8-C465-461D59CFF64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502887" y="381000"/>
            <a:ext cx="4695586" cy="2775073"/>
          </a:xfrm>
          <a:prstGeom prst="rect">
            <a:avLst/>
          </a:prstGeom>
        </p:spPr>
      </p:pic>
      <p:pic>
        <p:nvPicPr>
          <p:cNvPr id="1026" name="Picture 2">
            <a:extLst>
              <a:ext uri="{FF2B5EF4-FFF2-40B4-BE49-F238E27FC236}">
                <a16:creationId xmlns:a16="http://schemas.microsoft.com/office/drawing/2014/main" id="{081EAFFE-6DB7-76BD-D863-160DCCE3A4A5}"/>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07975" y="3820443"/>
            <a:ext cx="5455475" cy="26511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57DDD9A2-5728-844D-80ED-4FC5A926B40F}"/>
              </a:ext>
            </a:extLst>
          </p:cNvPr>
          <p:cNvSpPr>
            <a:spLocks noChangeArrowheads="1"/>
          </p:cNvSpPr>
          <p:nvPr/>
        </p:nvSpPr>
        <p:spPr bwMode="auto">
          <a:xfrm>
            <a:off x="771525" y="6248400"/>
            <a:ext cx="2143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solidFill>
                <a:srgbClr val="2F2B20"/>
              </a:solidFill>
            </a:endParaRPr>
          </a:p>
        </p:txBody>
      </p:sp>
      <p:sp>
        <p:nvSpPr>
          <p:cNvPr id="2051" name="Rectangle 4">
            <a:extLst>
              <a:ext uri="{FF2B5EF4-FFF2-40B4-BE49-F238E27FC236}">
                <a16:creationId xmlns:a16="http://schemas.microsoft.com/office/drawing/2014/main" id="{B66425C3-381A-8A46-A770-2A64AF60FF06}"/>
              </a:ext>
            </a:extLst>
          </p:cNvPr>
          <p:cNvSpPr>
            <a:spLocks noGrp="1" noChangeArrowheads="1"/>
          </p:cNvSpPr>
          <p:nvPr>
            <p:ph type="title"/>
          </p:nvPr>
        </p:nvSpPr>
        <p:spPr>
          <a:xfrm>
            <a:off x="771525" y="457200"/>
            <a:ext cx="8743950" cy="609600"/>
          </a:xfrm>
        </p:spPr>
        <p:txBody>
          <a:bodyPr lIns="90488" tIns="44450" rIns="90488" bIns="44450"/>
          <a:lstStyle/>
          <a:p>
            <a:pPr eaLnBrk="1" fontAlgn="auto" hangingPunct="1">
              <a:spcAft>
                <a:spcPts val="0"/>
              </a:spcAft>
              <a:defRPr/>
            </a:pPr>
            <a:r>
              <a:rPr lang="en-US" sz="3200" b="1" dirty="0">
                <a:solidFill>
                  <a:schemeClr val="tx1"/>
                </a:solidFill>
              </a:rPr>
              <a:t>Learning Outcomes </a:t>
            </a:r>
          </a:p>
        </p:txBody>
      </p:sp>
      <p:sp>
        <p:nvSpPr>
          <p:cNvPr id="3076" name="Rectangle 5">
            <a:extLst>
              <a:ext uri="{FF2B5EF4-FFF2-40B4-BE49-F238E27FC236}">
                <a16:creationId xmlns:a16="http://schemas.microsoft.com/office/drawing/2014/main" id="{AF7C504E-5643-314C-8B04-6501ABE3DA28}"/>
              </a:ext>
            </a:extLst>
          </p:cNvPr>
          <p:cNvSpPr>
            <a:spLocks noGrp="1" noChangeArrowheads="1"/>
          </p:cNvSpPr>
          <p:nvPr>
            <p:ph idx="1"/>
          </p:nvPr>
        </p:nvSpPr>
        <p:spPr>
          <a:xfrm>
            <a:off x="771525" y="1326776"/>
            <a:ext cx="8975725" cy="4769224"/>
          </a:xfrm>
        </p:spPr>
        <p:txBody>
          <a:bodyPr lIns="90488" tIns="44450" rIns="90488" bIns="44450" rtlCol="0">
            <a:normAutofit/>
          </a:bodyPr>
          <a:lstStyle/>
          <a:p>
            <a:pPr marL="114300" indent="0" algn="ctr" eaLnBrk="1" fontAlgn="auto" hangingPunct="1">
              <a:spcAft>
                <a:spcPts val="0"/>
              </a:spcAft>
              <a:buClr>
                <a:schemeClr val="tx1"/>
              </a:buClr>
              <a:buFont typeface="Arial" panose="020B0604020202020204" pitchFamily="34" charset="0"/>
              <a:buNone/>
              <a:defRPr/>
            </a:pPr>
            <a:endParaRPr lang="en-US" sz="2600" dirty="0">
              <a:latin typeface="Helvetica" pitchFamily="34" charset="0"/>
              <a:cs typeface="Times New Roman" pitchFamily="18" charset="0"/>
            </a:endParaRPr>
          </a:p>
          <a:p>
            <a:pPr marL="457200" indent="-457200" eaLnBrk="1" fontAlgn="auto" hangingPunct="1">
              <a:spcAft>
                <a:spcPts val="0"/>
              </a:spcAft>
              <a:buClr>
                <a:schemeClr val="tx1"/>
              </a:buClr>
              <a:buFont typeface="Wingdings" pitchFamily="2" charset="2"/>
              <a:buChar char="q"/>
              <a:defRPr/>
            </a:pPr>
            <a:r>
              <a:rPr lang="en-US" dirty="0">
                <a:latin typeface="Helvetica" pitchFamily="34" charset="0"/>
                <a:cs typeface="Times New Roman" pitchFamily="18" charset="0"/>
              </a:rPr>
              <a:t>Basic understanding of Computation Text Analysis Methods (CTAM)</a:t>
            </a:r>
          </a:p>
          <a:p>
            <a:pPr marL="457200" indent="-457200" eaLnBrk="1" fontAlgn="auto" hangingPunct="1">
              <a:spcAft>
                <a:spcPts val="0"/>
              </a:spcAft>
              <a:buClr>
                <a:schemeClr val="tx1"/>
              </a:buClr>
              <a:buFont typeface="Wingdings" pitchFamily="2" charset="2"/>
              <a:buChar char="q"/>
              <a:defRPr/>
            </a:pPr>
            <a:endParaRPr lang="en-US" dirty="0">
              <a:latin typeface="Helvetica" pitchFamily="34" charset="0"/>
              <a:cs typeface="Times New Roman" pitchFamily="18" charset="0"/>
            </a:endParaRPr>
          </a:p>
          <a:p>
            <a:pPr marL="457200" indent="-457200">
              <a:buClr>
                <a:schemeClr val="tx1"/>
              </a:buClr>
              <a:buFont typeface="Wingdings" pitchFamily="2" charset="2"/>
              <a:buChar char="q"/>
              <a:defRPr/>
            </a:pPr>
            <a:r>
              <a:rPr lang="en-US" dirty="0">
                <a:latin typeface="Helvetica" pitchFamily="34" charset="0"/>
                <a:cs typeface="Times New Roman" pitchFamily="18" charset="0"/>
              </a:rPr>
              <a:t>Get some practical advice for social scientific researchers </a:t>
            </a:r>
          </a:p>
          <a:p>
            <a:pPr marL="842985" lvl="1" indent="-457200">
              <a:buClr>
                <a:schemeClr val="tx1"/>
              </a:buClr>
              <a:buFont typeface="Wingdings" pitchFamily="2" charset="2"/>
              <a:buChar char="q"/>
              <a:defRPr/>
            </a:pPr>
            <a:endParaRPr lang="en-US" dirty="0">
              <a:latin typeface="Helvetica" pitchFamily="34" charset="0"/>
              <a:cs typeface="Times New Roman" pitchFamily="18" charset="0"/>
            </a:endParaRPr>
          </a:p>
          <a:p>
            <a:pPr marL="842985" lvl="1" indent="-457200">
              <a:buClr>
                <a:schemeClr val="tx1"/>
              </a:buClr>
              <a:buFont typeface="Wingdings" pitchFamily="2" charset="2"/>
              <a:buChar char="q"/>
              <a:defRPr/>
            </a:pPr>
            <a:endParaRPr lang="en-US" dirty="0">
              <a:latin typeface="Helvetica" pitchFamily="34" charset="0"/>
              <a:cs typeface="Times New Roman" pitchFamily="18" charset="0"/>
            </a:endParaRPr>
          </a:p>
          <a:p>
            <a:pPr marL="457200" indent="-457200">
              <a:buClr>
                <a:schemeClr val="tx1"/>
              </a:buClr>
              <a:buFont typeface="Wingdings" pitchFamily="2" charset="2"/>
              <a:buChar char="q"/>
              <a:defRPr/>
            </a:pPr>
            <a:r>
              <a:rPr lang="en-US" dirty="0">
                <a:latin typeface="Helvetica" pitchFamily="34" charset="0"/>
                <a:cs typeface="Times New Roman" pitchFamily="18" charset="0"/>
              </a:rPr>
              <a:t>Ability to apply an analysis workflow in R </a:t>
            </a:r>
          </a:p>
          <a:p>
            <a:pPr marL="457200" indent="-457200" eaLnBrk="1" fontAlgn="auto" hangingPunct="1">
              <a:spcAft>
                <a:spcPts val="0"/>
              </a:spcAft>
              <a:buClr>
                <a:schemeClr val="tx1"/>
              </a:buClr>
              <a:buFont typeface="Wingdings" pitchFamily="2" charset="2"/>
              <a:buChar char="q"/>
              <a:defRPr/>
            </a:pPr>
            <a:endParaRPr lang="en-US" dirty="0">
              <a:latin typeface="Helvetica" pitchFamily="34" charset="0"/>
              <a:cs typeface="Times New Roman" pitchFamily="18" charset="0"/>
            </a:endParaRPr>
          </a:p>
          <a:p>
            <a:pPr marL="842985" lvl="1" indent="-457200">
              <a:buClr>
                <a:schemeClr val="tx1"/>
              </a:buClr>
              <a:buFont typeface="Wingdings" pitchFamily="2" charset="2"/>
              <a:buChar char="q"/>
              <a:defRPr/>
            </a:pPr>
            <a:r>
              <a:rPr lang="en-US" dirty="0">
                <a:latin typeface="Helvetica" pitchFamily="34" charset="0"/>
                <a:cs typeface="Times New Roman" pitchFamily="18" charset="0"/>
              </a:rPr>
              <a:t>Word clouds </a:t>
            </a:r>
          </a:p>
          <a:p>
            <a:pPr marL="842985" lvl="1" indent="-457200">
              <a:buClr>
                <a:schemeClr val="tx1"/>
              </a:buClr>
              <a:buFont typeface="Wingdings" pitchFamily="2" charset="2"/>
              <a:buChar char="q"/>
              <a:defRPr/>
            </a:pPr>
            <a:r>
              <a:rPr lang="en-US" dirty="0">
                <a:latin typeface="Helvetica" pitchFamily="34" charset="0"/>
                <a:cs typeface="Times New Roman" pitchFamily="18" charset="0"/>
              </a:rPr>
              <a:t>Summary statistics and visualizations </a:t>
            </a:r>
          </a:p>
          <a:p>
            <a:pPr marL="842985" lvl="1" indent="-457200">
              <a:buClr>
                <a:schemeClr val="tx1"/>
              </a:buClr>
              <a:buFont typeface="Wingdings" pitchFamily="2" charset="2"/>
              <a:buChar char="q"/>
              <a:defRPr/>
            </a:pPr>
            <a:r>
              <a:rPr lang="en-US" dirty="0">
                <a:latin typeface="Helvetica" pitchFamily="34" charset="0"/>
                <a:cs typeface="Times New Roman" pitchFamily="18" charset="0"/>
              </a:rPr>
              <a:t>Sentiment analysis (dictionaries)</a:t>
            </a:r>
          </a:p>
          <a:p>
            <a:pPr marL="0" indent="0" eaLnBrk="1" fontAlgn="auto" hangingPunct="1">
              <a:spcAft>
                <a:spcPts val="0"/>
              </a:spcAft>
              <a:buClr>
                <a:schemeClr val="tx1"/>
              </a:buClr>
              <a:buFont typeface="Arial" panose="020B0604020202020204" pitchFamily="34" charset="0"/>
              <a:buNone/>
              <a:defRPr/>
            </a:pPr>
            <a:endParaRPr lang="en-US" dirty="0">
              <a:latin typeface="Helvetica" pitchFamily="34" charset="0"/>
              <a:cs typeface="Times New Roman" pitchFamily="18" charset="0"/>
            </a:endParaRPr>
          </a:p>
        </p:txBody>
      </p:sp>
      <p:graphicFrame>
        <p:nvGraphicFramePr>
          <p:cNvPr id="5125" name="Object 1">
            <a:extLst>
              <a:ext uri="{FF2B5EF4-FFF2-40B4-BE49-F238E27FC236}">
                <a16:creationId xmlns:a16="http://schemas.microsoft.com/office/drawing/2014/main" id="{AB1472A0-AB2A-344A-9FEB-C9187988E705}"/>
              </a:ext>
            </a:extLst>
          </p:cNvPr>
          <p:cNvGraphicFramePr>
            <a:graphicFrameLocks noChangeAspect="1"/>
          </p:cNvGraphicFramePr>
          <p:nvPr/>
        </p:nvGraphicFramePr>
        <p:xfrm>
          <a:off x="8667189" y="4989755"/>
          <a:ext cx="1429871" cy="1715845"/>
        </p:xfrm>
        <a:graphic>
          <a:graphicData uri="http://schemas.openxmlformats.org/presentationml/2006/ole">
            <mc:AlternateContent xmlns:mc="http://schemas.openxmlformats.org/markup-compatibility/2006">
              <mc:Choice xmlns:v="urn:schemas-microsoft-com:vml" Requires="v">
                <p:oleObj name="Image" r:id="rId3" imgW="1301750" imgH="1562100" progId="Photoshop.Image.13">
                  <p:embed/>
                </p:oleObj>
              </mc:Choice>
              <mc:Fallback>
                <p:oleObj name="Image" r:id="rId3" imgW="1301750" imgH="1562100" progId="Photoshop.Image.13">
                  <p:embed/>
                  <p:pic>
                    <p:nvPicPr>
                      <p:cNvPr id="5125" name="Object 1">
                        <a:extLst>
                          <a:ext uri="{FF2B5EF4-FFF2-40B4-BE49-F238E27FC236}">
                            <a16:creationId xmlns:a16="http://schemas.microsoft.com/office/drawing/2014/main" id="{AB1472A0-AB2A-344A-9FEB-C9187988E7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7189" y="4989755"/>
                        <a:ext cx="1429871" cy="1715845"/>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09613409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8" name="Rectangle 717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0287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Rectangle 4">
            <a:extLst>
              <a:ext uri="{FF2B5EF4-FFF2-40B4-BE49-F238E27FC236}">
                <a16:creationId xmlns:a16="http://schemas.microsoft.com/office/drawing/2014/main" id="{1CB350CB-0884-DD42-8BC5-2C9A2E532010}"/>
              </a:ext>
            </a:extLst>
          </p:cNvPr>
          <p:cNvSpPr>
            <a:spLocks noGrp="1" noChangeArrowheads="1"/>
          </p:cNvSpPr>
          <p:nvPr>
            <p:ph type="title"/>
          </p:nvPr>
        </p:nvSpPr>
        <p:spPr>
          <a:xfrm>
            <a:off x="469573" y="643467"/>
            <a:ext cx="9459218" cy="744836"/>
          </a:xfrm>
        </p:spPr>
        <p:txBody>
          <a:bodyPr vert="horz" lIns="91440" tIns="45720" rIns="91440" bIns="45720" rtlCol="0" anchor="ctr">
            <a:normAutofit/>
          </a:bodyPr>
          <a:lstStyle/>
          <a:p>
            <a:pPr algn="ctr" defTabSz="914400" fontAlgn="auto">
              <a:spcAft>
                <a:spcPts val="0"/>
              </a:spcAft>
              <a:defRPr/>
            </a:pPr>
            <a:r>
              <a:rPr lang="en-US" sz="2900" b="1" kern="1200">
                <a:solidFill>
                  <a:schemeClr val="bg1"/>
                </a:solidFill>
                <a:latin typeface="+mj-lt"/>
                <a:ea typeface="+mj-ea"/>
                <a:cs typeface="+mj-cs"/>
              </a:rPr>
              <a:t>What is Computational Text Analysis?</a:t>
            </a:r>
          </a:p>
        </p:txBody>
      </p:sp>
      <p:pic>
        <p:nvPicPr>
          <p:cNvPr id="1026" name="Picture 2">
            <a:extLst>
              <a:ext uri="{FF2B5EF4-FFF2-40B4-BE49-F238E27FC236}">
                <a16:creationId xmlns:a16="http://schemas.microsoft.com/office/drawing/2014/main" id="{081EAFFE-6DB7-76BD-D863-160DCCE3A4A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613397" y="1675227"/>
            <a:ext cx="9060204" cy="4394199"/>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a:extLst>
              <a:ext uri="{FF2B5EF4-FFF2-40B4-BE49-F238E27FC236}">
                <a16:creationId xmlns:a16="http://schemas.microsoft.com/office/drawing/2014/main" id="{9580D0A6-5463-8E4D-A20D-BEB6C6049D7D}"/>
              </a:ext>
            </a:extLst>
          </p:cNvPr>
          <p:cNvSpPr>
            <a:spLocks noChangeArrowheads="1"/>
          </p:cNvSpPr>
          <p:nvPr/>
        </p:nvSpPr>
        <p:spPr bwMode="auto">
          <a:xfrm>
            <a:off x="771525" y="6248400"/>
            <a:ext cx="2143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solidFill>
                <a:srgbClr val="2F2B20"/>
              </a:solidFill>
            </a:endParaRPr>
          </a:p>
        </p:txBody>
      </p:sp>
      <p:sp>
        <p:nvSpPr>
          <p:cNvPr id="7173" name="AutoShape 2" descr="Image result for science">
            <a:extLst>
              <a:ext uri="{FF2B5EF4-FFF2-40B4-BE49-F238E27FC236}">
                <a16:creationId xmlns:a16="http://schemas.microsoft.com/office/drawing/2014/main" id="{F00D2171-808A-3F49-B242-8F18D57C72D7}"/>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endParaRPr lang="en-US" altLang="en-US"/>
          </a:p>
        </p:txBody>
      </p:sp>
    </p:spTree>
    <p:extLst>
      <p:ext uri="{BB962C8B-B14F-4D97-AF65-F5344CB8AC3E}">
        <p14:creationId xmlns:p14="http://schemas.microsoft.com/office/powerpoint/2010/main" val="107924475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EB129D7-1FF8-0DFC-A6B7-8803F537D87A}"/>
              </a:ext>
            </a:extLst>
          </p:cNvPr>
          <p:cNvSpPr txBox="1"/>
          <p:nvPr/>
        </p:nvSpPr>
        <p:spPr>
          <a:xfrm>
            <a:off x="7434310" y="6324600"/>
            <a:ext cx="2667000" cy="369332"/>
          </a:xfrm>
          <a:prstGeom prst="rect">
            <a:avLst/>
          </a:prstGeom>
          <a:noFill/>
        </p:spPr>
        <p:txBody>
          <a:bodyPr wrap="square" rtlCol="0">
            <a:spAutoFit/>
          </a:bodyPr>
          <a:lstStyle/>
          <a:p>
            <a:r>
              <a:rPr lang="en-US" dirty="0" err="1"/>
              <a:t>Birkenmaier</a:t>
            </a:r>
            <a:r>
              <a:rPr lang="en-US" dirty="0"/>
              <a:t> et al., (2023)</a:t>
            </a:r>
          </a:p>
        </p:txBody>
      </p:sp>
      <p:pic>
        <p:nvPicPr>
          <p:cNvPr id="5" name="Picture 4" descr="A graph showing a number of data&#10;&#10;Description automatically generated">
            <a:extLst>
              <a:ext uri="{FF2B5EF4-FFF2-40B4-BE49-F238E27FC236}">
                <a16:creationId xmlns:a16="http://schemas.microsoft.com/office/drawing/2014/main" id="{58A4FD48-D88B-845B-5E41-4636B041EBB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50984" y="973227"/>
            <a:ext cx="7624810" cy="4911545"/>
          </a:xfrm>
          <a:prstGeom prst="rect">
            <a:avLst/>
          </a:prstGeom>
        </p:spPr>
      </p:pic>
      <p:sp>
        <p:nvSpPr>
          <p:cNvPr id="6" name="Rectangle 4">
            <a:extLst>
              <a:ext uri="{FF2B5EF4-FFF2-40B4-BE49-F238E27FC236}">
                <a16:creationId xmlns:a16="http://schemas.microsoft.com/office/drawing/2014/main" id="{BDD3F3BB-6D42-3D67-5CA0-3745300B586E}"/>
              </a:ext>
            </a:extLst>
          </p:cNvPr>
          <p:cNvSpPr>
            <a:spLocks noGrp="1" noChangeArrowheads="1"/>
          </p:cNvSpPr>
          <p:nvPr>
            <p:ph type="title"/>
          </p:nvPr>
        </p:nvSpPr>
        <p:spPr>
          <a:xfrm>
            <a:off x="342900" y="-76200"/>
            <a:ext cx="3844925" cy="2438400"/>
          </a:xfrm>
        </p:spPr>
        <p:txBody>
          <a:bodyPr lIns="90488" tIns="44450" rIns="90488" bIns="44450">
            <a:normAutofit/>
          </a:bodyPr>
          <a:lstStyle/>
          <a:p>
            <a:pPr eaLnBrk="1" fontAlgn="auto" hangingPunct="1">
              <a:spcAft>
                <a:spcPts val="0"/>
              </a:spcAft>
              <a:defRPr/>
            </a:pPr>
            <a:r>
              <a:rPr lang="en-US" sz="4000" b="1" dirty="0">
                <a:solidFill>
                  <a:schemeClr val="tx1"/>
                </a:solidFill>
              </a:rPr>
              <a:t>Prominence </a:t>
            </a:r>
          </a:p>
        </p:txBody>
      </p:sp>
    </p:spTree>
    <p:extLst>
      <p:ext uri="{BB962C8B-B14F-4D97-AF65-F5344CB8AC3E}">
        <p14:creationId xmlns:p14="http://schemas.microsoft.com/office/powerpoint/2010/main" val="4262600832"/>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8" name="Slide Background">
            <a:extLst>
              <a:ext uri="{FF2B5EF4-FFF2-40B4-BE49-F238E27FC236}">
                <a16:creationId xmlns:a16="http://schemas.microsoft.com/office/drawing/2014/main" id="{67A5186C-3438-4D83-A03D-BD8A5E2D4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287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180" name="Rectangle 7179">
            <a:extLst>
              <a:ext uri="{FF2B5EF4-FFF2-40B4-BE49-F238E27FC236}">
                <a16:creationId xmlns:a16="http://schemas.microsoft.com/office/drawing/2014/main" id="{486EEC09-CF35-5E16-9984-3D340705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287000" cy="2295971"/>
          </a:xfrm>
          <a:prstGeom prst="rect">
            <a:avLst/>
          </a:prstGeom>
          <a:ln>
            <a:noFill/>
          </a:ln>
          <a:effectLst>
            <a:outerShdw blurRad="304800" dist="114300" dir="5460000" sx="92000" sy="92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Rectangle 4">
            <a:extLst>
              <a:ext uri="{FF2B5EF4-FFF2-40B4-BE49-F238E27FC236}">
                <a16:creationId xmlns:a16="http://schemas.microsoft.com/office/drawing/2014/main" id="{1CB350CB-0884-DD42-8BC5-2C9A2E532010}"/>
              </a:ext>
            </a:extLst>
          </p:cNvPr>
          <p:cNvSpPr>
            <a:spLocks noGrp="1" noChangeArrowheads="1"/>
          </p:cNvSpPr>
          <p:nvPr>
            <p:ph type="title"/>
          </p:nvPr>
        </p:nvSpPr>
        <p:spPr>
          <a:xfrm>
            <a:off x="2452759" y="501095"/>
            <a:ext cx="5783430" cy="1557337"/>
          </a:xfrm>
        </p:spPr>
        <p:txBody>
          <a:bodyPr vert="horz" lIns="91440" tIns="45720" rIns="91440" bIns="45720" rtlCol="0" anchor="ctr">
            <a:normAutofit/>
          </a:bodyPr>
          <a:lstStyle/>
          <a:p>
            <a:pPr algn="ctr" defTabSz="914400" fontAlgn="auto">
              <a:spcAft>
                <a:spcPts val="0"/>
              </a:spcAft>
              <a:defRPr/>
            </a:pPr>
            <a:r>
              <a:rPr lang="en-US" sz="4000" b="1" dirty="0"/>
              <a:t>Types of Text Analysis</a:t>
            </a:r>
          </a:p>
        </p:txBody>
      </p:sp>
      <p:pic>
        <p:nvPicPr>
          <p:cNvPr id="7" name="Graphic 6" descr="Newspaper outline">
            <a:extLst>
              <a:ext uri="{FF2B5EF4-FFF2-40B4-BE49-F238E27FC236}">
                <a16:creationId xmlns:a16="http://schemas.microsoft.com/office/drawing/2014/main" id="{891954F3-BF89-4F10-E756-F67450B4511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9409" y="3352104"/>
            <a:ext cx="2083855" cy="2083855"/>
          </a:xfrm>
          <a:prstGeom prst="rect">
            <a:avLst/>
          </a:prstGeom>
        </p:spPr>
      </p:pic>
      <p:pic>
        <p:nvPicPr>
          <p:cNvPr id="11" name="Graphic 10" descr="Robot outline">
            <a:extLst>
              <a:ext uri="{FF2B5EF4-FFF2-40B4-BE49-F238E27FC236}">
                <a16:creationId xmlns:a16="http://schemas.microsoft.com/office/drawing/2014/main" id="{67C76622-5437-43A8-00D2-4AEF7D98FAEC}"/>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728605" y="3352104"/>
            <a:ext cx="2105974" cy="2105974"/>
          </a:xfrm>
          <a:prstGeom prst="rect">
            <a:avLst/>
          </a:prstGeom>
        </p:spPr>
      </p:pic>
      <p:pic>
        <p:nvPicPr>
          <p:cNvPr id="13" name="Graphic 12" descr="List outline">
            <a:extLst>
              <a:ext uri="{FF2B5EF4-FFF2-40B4-BE49-F238E27FC236}">
                <a16:creationId xmlns:a16="http://schemas.microsoft.com/office/drawing/2014/main" id="{93613CC3-2018-59EA-7B0D-14DC99D257E1}"/>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026723" y="3378229"/>
            <a:ext cx="2105973" cy="2105973"/>
          </a:xfrm>
          <a:prstGeom prst="rect">
            <a:avLst/>
          </a:prstGeom>
        </p:spPr>
      </p:pic>
      <p:pic>
        <p:nvPicPr>
          <p:cNvPr id="15" name="Graphic 14" descr="Books outline">
            <a:extLst>
              <a:ext uri="{FF2B5EF4-FFF2-40B4-BE49-F238E27FC236}">
                <a16:creationId xmlns:a16="http://schemas.microsoft.com/office/drawing/2014/main" id="{F95C5A1F-9C9C-BFBE-2730-8E9ED67DD625}"/>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238500" y="3378229"/>
            <a:ext cx="2105974" cy="2105974"/>
          </a:xfrm>
          <a:prstGeom prst="rect">
            <a:avLst/>
          </a:prstGeom>
          <a:effectLst/>
        </p:spPr>
      </p:pic>
      <p:sp>
        <p:nvSpPr>
          <p:cNvPr id="7170" name="Rectangle 2">
            <a:extLst>
              <a:ext uri="{FF2B5EF4-FFF2-40B4-BE49-F238E27FC236}">
                <a16:creationId xmlns:a16="http://schemas.microsoft.com/office/drawing/2014/main" id="{9580D0A6-5463-8E4D-A20D-BEB6C6049D7D}"/>
              </a:ext>
            </a:extLst>
          </p:cNvPr>
          <p:cNvSpPr>
            <a:spLocks noChangeArrowheads="1"/>
          </p:cNvSpPr>
          <p:nvPr/>
        </p:nvSpPr>
        <p:spPr bwMode="auto">
          <a:xfrm>
            <a:off x="771525" y="6248400"/>
            <a:ext cx="2143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solidFill>
                <a:srgbClr val="2F2B20"/>
              </a:solidFill>
            </a:endParaRPr>
          </a:p>
        </p:txBody>
      </p:sp>
      <p:sp>
        <p:nvSpPr>
          <p:cNvPr id="7173" name="AutoShape 2" descr="Image result for science">
            <a:extLst>
              <a:ext uri="{FF2B5EF4-FFF2-40B4-BE49-F238E27FC236}">
                <a16:creationId xmlns:a16="http://schemas.microsoft.com/office/drawing/2014/main" id="{F00D2171-808A-3F49-B242-8F18D57C72D7}"/>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endParaRPr lang="en-US" altLang="en-US"/>
          </a:p>
        </p:txBody>
      </p:sp>
      <p:sp>
        <p:nvSpPr>
          <p:cNvPr id="16" name="Rectangle 4">
            <a:extLst>
              <a:ext uri="{FF2B5EF4-FFF2-40B4-BE49-F238E27FC236}">
                <a16:creationId xmlns:a16="http://schemas.microsoft.com/office/drawing/2014/main" id="{F870E4C7-FC47-D3D5-E8EB-3ABFE0CF1A95}"/>
              </a:ext>
            </a:extLst>
          </p:cNvPr>
          <p:cNvSpPr txBox="1">
            <a:spLocks noChangeArrowheads="1"/>
          </p:cNvSpPr>
          <p:nvPr/>
        </p:nvSpPr>
        <p:spPr>
          <a:xfrm>
            <a:off x="771525" y="5159363"/>
            <a:ext cx="1400175" cy="1557337"/>
          </a:xfrm>
          <a:prstGeom prst="rect">
            <a:avLst/>
          </a:prstGeom>
        </p:spPr>
        <p:txBody>
          <a:bodyPr vert="horz" lIns="91440" tIns="45720" rIns="91440" bIns="45720" rtlCol="0" anchor="ctr">
            <a:normAutofit/>
          </a:bodyPr>
          <a:lstStyle>
            <a:lvl1pPr algn="l" defTabSz="771571" rtl="0" eaLnBrk="1" latinLnBrk="0" hangingPunct="1">
              <a:lnSpc>
                <a:spcPct val="90000"/>
              </a:lnSpc>
              <a:spcBef>
                <a:spcPct val="0"/>
              </a:spcBef>
              <a:buNone/>
              <a:defRPr sz="3713" kern="1200">
                <a:solidFill>
                  <a:schemeClr val="tx1"/>
                </a:solidFill>
                <a:latin typeface="+mj-lt"/>
                <a:ea typeface="+mj-ea"/>
                <a:cs typeface="+mj-cs"/>
              </a:defRPr>
            </a:lvl1pPr>
          </a:lstStyle>
          <a:p>
            <a:pPr algn="ctr" defTabSz="914400">
              <a:defRPr/>
            </a:pPr>
            <a:r>
              <a:rPr lang="en-US" sz="2800" b="1" dirty="0"/>
              <a:t>Filter</a:t>
            </a:r>
          </a:p>
          <a:p>
            <a:pPr algn="ctr" defTabSz="914400">
              <a:defRPr/>
            </a:pPr>
            <a:r>
              <a:rPr lang="en-US" sz="2800" b="1" dirty="0"/>
              <a:t>Digital </a:t>
            </a:r>
          </a:p>
          <a:p>
            <a:pPr algn="ctr" defTabSz="914400">
              <a:defRPr/>
            </a:pPr>
            <a:r>
              <a:rPr lang="en-US" sz="2800" b="1" dirty="0"/>
              <a:t>Sources</a:t>
            </a:r>
          </a:p>
        </p:txBody>
      </p:sp>
      <p:sp>
        <p:nvSpPr>
          <p:cNvPr id="17" name="Rectangle 4">
            <a:extLst>
              <a:ext uri="{FF2B5EF4-FFF2-40B4-BE49-F238E27FC236}">
                <a16:creationId xmlns:a16="http://schemas.microsoft.com/office/drawing/2014/main" id="{025D1B7E-5B6E-CB3E-F850-81C5CA36D9E6}"/>
              </a:ext>
            </a:extLst>
          </p:cNvPr>
          <p:cNvSpPr txBox="1">
            <a:spLocks noChangeArrowheads="1"/>
          </p:cNvSpPr>
          <p:nvPr/>
        </p:nvSpPr>
        <p:spPr>
          <a:xfrm>
            <a:off x="3751707" y="5053972"/>
            <a:ext cx="2783585" cy="1557337"/>
          </a:xfrm>
          <a:prstGeom prst="rect">
            <a:avLst/>
          </a:prstGeom>
        </p:spPr>
        <p:txBody>
          <a:bodyPr vert="horz" lIns="91440" tIns="45720" rIns="91440" bIns="45720" rtlCol="0" anchor="ctr">
            <a:normAutofit/>
          </a:bodyPr>
          <a:lstStyle>
            <a:lvl1pPr algn="l" defTabSz="771571" rtl="0" eaLnBrk="1" latinLnBrk="0" hangingPunct="1">
              <a:lnSpc>
                <a:spcPct val="90000"/>
              </a:lnSpc>
              <a:spcBef>
                <a:spcPct val="0"/>
              </a:spcBef>
              <a:buNone/>
              <a:defRPr sz="3713" kern="1200">
                <a:solidFill>
                  <a:schemeClr val="tx1"/>
                </a:solidFill>
                <a:latin typeface="+mj-lt"/>
                <a:ea typeface="+mj-ea"/>
                <a:cs typeface="+mj-cs"/>
              </a:defRPr>
            </a:lvl1pPr>
          </a:lstStyle>
          <a:p>
            <a:pPr algn="ctr" defTabSz="914400">
              <a:defRPr/>
            </a:pPr>
            <a:r>
              <a:rPr lang="en-US" sz="2800" b="1" dirty="0"/>
              <a:t>Dictionaries </a:t>
            </a:r>
          </a:p>
        </p:txBody>
      </p:sp>
      <p:sp>
        <p:nvSpPr>
          <p:cNvPr id="18" name="Rectangle 4">
            <a:extLst>
              <a:ext uri="{FF2B5EF4-FFF2-40B4-BE49-F238E27FC236}">
                <a16:creationId xmlns:a16="http://schemas.microsoft.com/office/drawing/2014/main" id="{70C2DEDD-64BC-3717-EFFA-E485B2FE4F64}"/>
              </a:ext>
            </a:extLst>
          </p:cNvPr>
          <p:cNvSpPr txBox="1">
            <a:spLocks noChangeArrowheads="1"/>
          </p:cNvSpPr>
          <p:nvPr/>
        </p:nvSpPr>
        <p:spPr>
          <a:xfrm>
            <a:off x="7373352" y="5063124"/>
            <a:ext cx="2783585" cy="1557337"/>
          </a:xfrm>
          <a:prstGeom prst="rect">
            <a:avLst/>
          </a:prstGeom>
        </p:spPr>
        <p:txBody>
          <a:bodyPr vert="horz" lIns="91440" tIns="45720" rIns="91440" bIns="45720" rtlCol="0" anchor="ctr">
            <a:normAutofit/>
          </a:bodyPr>
          <a:lstStyle>
            <a:lvl1pPr algn="l" defTabSz="771571" rtl="0" eaLnBrk="1" latinLnBrk="0" hangingPunct="1">
              <a:lnSpc>
                <a:spcPct val="90000"/>
              </a:lnSpc>
              <a:spcBef>
                <a:spcPct val="0"/>
              </a:spcBef>
              <a:buNone/>
              <a:defRPr sz="3713" kern="1200">
                <a:solidFill>
                  <a:schemeClr val="tx1"/>
                </a:solidFill>
                <a:latin typeface="+mj-lt"/>
                <a:ea typeface="+mj-ea"/>
                <a:cs typeface="+mj-cs"/>
              </a:defRPr>
            </a:lvl1pPr>
          </a:lstStyle>
          <a:p>
            <a:pPr algn="ctr" defTabSz="914400">
              <a:defRPr/>
            </a:pPr>
            <a:r>
              <a:rPr lang="en-US" sz="2800" b="1" dirty="0"/>
              <a:t>Supervised</a:t>
            </a:r>
          </a:p>
          <a:p>
            <a:pPr algn="ctr" defTabSz="914400">
              <a:defRPr/>
            </a:pPr>
            <a:r>
              <a:rPr lang="en-US" sz="2800" b="1" dirty="0"/>
              <a:t>Unsupervised</a:t>
            </a:r>
          </a:p>
        </p:txBody>
      </p:sp>
    </p:spTree>
    <p:extLst>
      <p:ext uri="{BB962C8B-B14F-4D97-AF65-F5344CB8AC3E}">
        <p14:creationId xmlns:p14="http://schemas.microsoft.com/office/powerpoint/2010/main" val="318360832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EB129D7-1FF8-0DFC-A6B7-8803F537D87A}"/>
              </a:ext>
            </a:extLst>
          </p:cNvPr>
          <p:cNvSpPr txBox="1"/>
          <p:nvPr/>
        </p:nvSpPr>
        <p:spPr>
          <a:xfrm>
            <a:off x="190500" y="6248400"/>
            <a:ext cx="9601200" cy="369332"/>
          </a:xfrm>
          <a:prstGeom prst="rect">
            <a:avLst/>
          </a:prstGeom>
          <a:noFill/>
        </p:spPr>
        <p:txBody>
          <a:bodyPr wrap="square" rtlCol="0">
            <a:spAutoFit/>
          </a:bodyPr>
          <a:lstStyle/>
          <a:p>
            <a:r>
              <a:rPr lang="en-US" dirty="0" err="1"/>
              <a:t>Birkenmaier</a:t>
            </a:r>
            <a:r>
              <a:rPr lang="en-US" dirty="0"/>
              <a:t> et al., (2023) *Based on 100 studies published in communication/political science </a:t>
            </a:r>
          </a:p>
        </p:txBody>
      </p:sp>
      <p:pic>
        <p:nvPicPr>
          <p:cNvPr id="3" name="Picture 2" descr="A graph of data source&#10;&#10;Description automatically generated">
            <a:extLst>
              <a:ext uri="{FF2B5EF4-FFF2-40B4-BE49-F238E27FC236}">
                <a16:creationId xmlns:a16="http://schemas.microsoft.com/office/drawing/2014/main" id="{DF0EFA04-82B0-8EED-6B6D-DC93F850DBC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000500" y="152400"/>
            <a:ext cx="5638800" cy="6003970"/>
          </a:xfrm>
          <a:prstGeom prst="rect">
            <a:avLst/>
          </a:prstGeom>
        </p:spPr>
      </p:pic>
      <p:sp>
        <p:nvSpPr>
          <p:cNvPr id="8" name="Rectangle 4">
            <a:extLst>
              <a:ext uri="{FF2B5EF4-FFF2-40B4-BE49-F238E27FC236}">
                <a16:creationId xmlns:a16="http://schemas.microsoft.com/office/drawing/2014/main" id="{934EBB10-5F05-A374-8A30-DEDD3E6DFF0A}"/>
              </a:ext>
            </a:extLst>
          </p:cNvPr>
          <p:cNvSpPr>
            <a:spLocks noGrp="1" noChangeArrowheads="1"/>
          </p:cNvSpPr>
          <p:nvPr>
            <p:ph type="title"/>
          </p:nvPr>
        </p:nvSpPr>
        <p:spPr>
          <a:xfrm>
            <a:off x="342900" y="836101"/>
            <a:ext cx="3844925" cy="2438400"/>
          </a:xfrm>
        </p:spPr>
        <p:txBody>
          <a:bodyPr lIns="90488" tIns="44450" rIns="90488" bIns="44450">
            <a:normAutofit/>
          </a:bodyPr>
          <a:lstStyle/>
          <a:p>
            <a:pPr eaLnBrk="1" fontAlgn="auto" hangingPunct="1">
              <a:spcAft>
                <a:spcPts val="0"/>
              </a:spcAft>
              <a:defRPr/>
            </a:pPr>
            <a:r>
              <a:rPr lang="en-US" sz="4000" b="1" dirty="0">
                <a:solidFill>
                  <a:schemeClr val="tx1"/>
                </a:solidFill>
              </a:rPr>
              <a:t>News &amp;</a:t>
            </a:r>
            <a:br>
              <a:rPr lang="en-US" sz="4000" b="1" dirty="0">
                <a:solidFill>
                  <a:schemeClr val="tx1"/>
                </a:solidFill>
              </a:rPr>
            </a:br>
            <a:r>
              <a:rPr lang="en-US" sz="4000" b="1" dirty="0">
                <a:solidFill>
                  <a:schemeClr val="tx1"/>
                </a:solidFill>
              </a:rPr>
              <a:t>Social Data Sources  </a:t>
            </a:r>
          </a:p>
        </p:txBody>
      </p:sp>
    </p:spTree>
    <p:extLst>
      <p:ext uri="{BB962C8B-B14F-4D97-AF65-F5344CB8AC3E}">
        <p14:creationId xmlns:p14="http://schemas.microsoft.com/office/powerpoint/2010/main" val="298556593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EB129D7-1FF8-0DFC-A6B7-8803F537D87A}"/>
              </a:ext>
            </a:extLst>
          </p:cNvPr>
          <p:cNvSpPr txBox="1"/>
          <p:nvPr/>
        </p:nvSpPr>
        <p:spPr>
          <a:xfrm>
            <a:off x="495300" y="6364052"/>
            <a:ext cx="8398205" cy="369332"/>
          </a:xfrm>
          <a:prstGeom prst="rect">
            <a:avLst/>
          </a:prstGeom>
          <a:noFill/>
        </p:spPr>
        <p:txBody>
          <a:bodyPr wrap="square" rtlCol="0">
            <a:spAutoFit/>
          </a:bodyPr>
          <a:lstStyle/>
          <a:p>
            <a:r>
              <a:rPr lang="en-US" dirty="0" err="1"/>
              <a:t>Birkenmaier</a:t>
            </a:r>
            <a:r>
              <a:rPr lang="en-US" dirty="0"/>
              <a:t> et al., (2023)</a:t>
            </a:r>
          </a:p>
        </p:txBody>
      </p:sp>
      <p:pic>
        <p:nvPicPr>
          <p:cNvPr id="2" name="Picture 1" descr="A screenshot of a graph&#10;&#10;Description automatically generated">
            <a:extLst>
              <a:ext uri="{FF2B5EF4-FFF2-40B4-BE49-F238E27FC236}">
                <a16:creationId xmlns:a16="http://schemas.microsoft.com/office/drawing/2014/main" id="{8353F9A0-00C3-4334-CFE3-168AA5C29B6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43500" y="66790"/>
            <a:ext cx="4564826" cy="6724419"/>
          </a:xfrm>
          <a:prstGeom prst="rect">
            <a:avLst/>
          </a:prstGeom>
        </p:spPr>
      </p:pic>
      <p:sp>
        <p:nvSpPr>
          <p:cNvPr id="6" name="Rectangle 4">
            <a:extLst>
              <a:ext uri="{FF2B5EF4-FFF2-40B4-BE49-F238E27FC236}">
                <a16:creationId xmlns:a16="http://schemas.microsoft.com/office/drawing/2014/main" id="{A58AB162-7E07-D469-7362-8B1FF74FC487}"/>
              </a:ext>
            </a:extLst>
          </p:cNvPr>
          <p:cNvSpPr>
            <a:spLocks noGrp="1" noChangeArrowheads="1"/>
          </p:cNvSpPr>
          <p:nvPr>
            <p:ph type="title"/>
          </p:nvPr>
        </p:nvSpPr>
        <p:spPr>
          <a:xfrm>
            <a:off x="419100" y="777021"/>
            <a:ext cx="3844925" cy="2438400"/>
          </a:xfrm>
        </p:spPr>
        <p:txBody>
          <a:bodyPr lIns="90488" tIns="44450" rIns="90488" bIns="44450">
            <a:normAutofit/>
          </a:bodyPr>
          <a:lstStyle/>
          <a:p>
            <a:pPr eaLnBrk="1" fontAlgn="auto" hangingPunct="1">
              <a:lnSpc>
                <a:spcPct val="100000"/>
              </a:lnSpc>
              <a:spcAft>
                <a:spcPts val="0"/>
              </a:spcAft>
              <a:defRPr/>
            </a:pPr>
            <a:r>
              <a:rPr lang="en-US" sz="4000" b="1" dirty="0">
                <a:solidFill>
                  <a:schemeClr val="tx1"/>
                </a:solidFill>
              </a:rPr>
              <a:t>Social Scientific</a:t>
            </a:r>
            <a:br>
              <a:rPr lang="en-US" sz="4000" b="1" dirty="0">
                <a:solidFill>
                  <a:schemeClr val="tx1"/>
                </a:solidFill>
              </a:rPr>
            </a:br>
            <a:r>
              <a:rPr lang="en-US" sz="4000" b="1" dirty="0">
                <a:solidFill>
                  <a:schemeClr val="tx1"/>
                </a:solidFill>
              </a:rPr>
              <a:t>Constructs </a:t>
            </a:r>
          </a:p>
        </p:txBody>
      </p:sp>
    </p:spTree>
    <p:extLst>
      <p:ext uri="{BB962C8B-B14F-4D97-AF65-F5344CB8AC3E}">
        <p14:creationId xmlns:p14="http://schemas.microsoft.com/office/powerpoint/2010/main" val="2346300690"/>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15084</TotalTime>
  <Words>1443</Words>
  <Application>Microsoft Macintosh PowerPoint</Application>
  <PresentationFormat>35mm Slides</PresentationFormat>
  <Paragraphs>180</Paragraphs>
  <Slides>19</Slides>
  <Notes>19</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28" baseType="lpstr">
      <vt:lpstr>Arial</vt:lpstr>
      <vt:lpstr>Calibri</vt:lpstr>
      <vt:lpstr>Calibri Light</vt:lpstr>
      <vt:lpstr>Helvetica</vt:lpstr>
      <vt:lpstr>Open Sans</vt:lpstr>
      <vt:lpstr>Times New Roman</vt:lpstr>
      <vt:lpstr>Wingdings</vt:lpstr>
      <vt:lpstr>Office Theme</vt:lpstr>
      <vt:lpstr>Image</vt:lpstr>
      <vt:lpstr>THE QUANTEDA PACKAGE IN R : Computational text analysis for news and social datasets   </vt:lpstr>
      <vt:lpstr>Today</vt:lpstr>
      <vt:lpstr>What is Computational Text Analysis?</vt:lpstr>
      <vt:lpstr>Learning Outcomes </vt:lpstr>
      <vt:lpstr>What is Computational Text Analysis?</vt:lpstr>
      <vt:lpstr>Prominence </vt:lpstr>
      <vt:lpstr>Types of Text Analysis</vt:lpstr>
      <vt:lpstr>News &amp; Social Data Sources  </vt:lpstr>
      <vt:lpstr>Social Scientific Constructs </vt:lpstr>
      <vt:lpstr>Gaps &amp; Limitations </vt:lpstr>
      <vt:lpstr>Practical Considerations</vt:lpstr>
      <vt:lpstr>Deductive &amp; Iterative Models </vt:lpstr>
      <vt:lpstr>Discovery—Measurement—Inference </vt:lpstr>
      <vt:lpstr>Gold Standard Ideal </vt:lpstr>
      <vt:lpstr>Demonstration in R  </vt:lpstr>
      <vt:lpstr>PowerPoint Presentation</vt:lpstr>
      <vt:lpstr>PowerPoint Presentation</vt:lpstr>
      <vt:lpstr>Random Political News Dataset for Machine Learning </vt:lpstr>
      <vt:lpstr>Journalists on Twitter: January 6th Dataset</vt:lpstr>
    </vt:vector>
  </TitlesOfParts>
  <Manager/>
  <Company>Central Michigan University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CTAM Guest Lecture </dc:title>
  <dc:subject/>
  <dc:creator>Trevor Diehl</dc:creator>
  <cp:keywords/>
  <dc:description/>
  <cp:lastModifiedBy>Diehl, Trevor Hollis</cp:lastModifiedBy>
  <cp:revision>368</cp:revision>
  <dcterms:created xsi:type="dcterms:W3CDTF">2002-08-31T22:00:30Z</dcterms:created>
  <dcterms:modified xsi:type="dcterms:W3CDTF">2024-02-18T04:04:08Z</dcterms:modified>
  <cp:category/>
</cp:coreProperties>
</file>